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3" r:id="rId2"/>
    <p:sldId id="257" r:id="rId3"/>
    <p:sldId id="258" r:id="rId4"/>
    <p:sldId id="259" r:id="rId5"/>
    <p:sldId id="275" r:id="rId6"/>
    <p:sldId id="279" r:id="rId7"/>
    <p:sldId id="276" r:id="rId8"/>
    <p:sldId id="277" r:id="rId9"/>
    <p:sldId id="278" r:id="rId10"/>
    <p:sldId id="280" r:id="rId11"/>
    <p:sldId id="281" r:id="rId12"/>
    <p:sldId id="282" r:id="rId13"/>
    <p:sldId id="284" r:id="rId14"/>
    <p:sldId id="285" r:id="rId15"/>
    <p:sldId id="274" r:id="rId16"/>
    <p:sldId id="261" r:id="rId17"/>
    <p:sldId id="286" r:id="rId18"/>
    <p:sldId id="262" r:id="rId19"/>
    <p:sldId id="266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764" autoAdjust="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421776-E010-4847-B6CC-507CC6E55094}" type="doc">
      <dgm:prSet loTypeId="urn:diagrams.loki3.com/VaryingWidth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3FFF9C-0766-4FF5-9FEA-FDFBDFAC0BF5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Access to all Employers </a:t>
          </a:r>
        </a:p>
      </dgm:t>
    </dgm:pt>
    <dgm:pt modelId="{21C38989-4F8B-49D7-B49B-C1DB93A7E34D}" type="parTrans" cxnId="{D2346A5D-308E-482C-90C2-EC5EEA7A4A49}">
      <dgm:prSet/>
      <dgm:spPr/>
      <dgm:t>
        <a:bodyPr/>
        <a:lstStyle/>
        <a:p>
          <a:endParaRPr lang="en-US" sz="1800" noProof="0" dirty="0"/>
        </a:p>
      </dgm:t>
    </dgm:pt>
    <dgm:pt modelId="{9FA2576D-2D29-4B63-A64B-5C6457C240AD}" type="sibTrans" cxnId="{D2346A5D-308E-482C-90C2-EC5EEA7A4A49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BD49575B-5225-45FF-9A45-AC7A56C53C09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Access to all Candidates</a:t>
          </a:r>
        </a:p>
      </dgm:t>
    </dgm:pt>
    <dgm:pt modelId="{253B794F-147F-403F-A115-05EAEC3E55B6}" type="parTrans" cxnId="{E8CC1000-43CA-455F-ADE2-5D7D59ACA69A}">
      <dgm:prSet/>
      <dgm:spPr/>
      <dgm:t>
        <a:bodyPr/>
        <a:lstStyle/>
        <a:p>
          <a:endParaRPr lang="en-US" sz="1800" noProof="0" dirty="0"/>
        </a:p>
      </dgm:t>
    </dgm:pt>
    <dgm:pt modelId="{9FBF3DC7-9E96-4C59-BFFE-04B595B38907}" type="sibTrans" cxnId="{E8CC1000-43CA-455F-ADE2-5D7D59ACA69A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64AA0259-DDB6-4336-9A78-133E62130859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View candidate-job count</a:t>
          </a:r>
        </a:p>
      </dgm:t>
    </dgm:pt>
    <dgm:pt modelId="{B44386AA-8058-47CA-A836-D0552C6BC12B}" type="parTrans" cxnId="{F5A2D4F0-1A27-4D28-AB8A-F11AEABAC6BB}">
      <dgm:prSet/>
      <dgm:spPr/>
      <dgm:t>
        <a:bodyPr/>
        <a:lstStyle/>
        <a:p>
          <a:endParaRPr lang="en-US" sz="1800" noProof="0" dirty="0"/>
        </a:p>
      </dgm:t>
    </dgm:pt>
    <dgm:pt modelId="{AD7AA6A6-1484-426D-A97C-41CEB8CDC8B2}" type="sibTrans" cxnId="{F5A2D4F0-1A27-4D28-AB8A-F11AEABAC6BB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C5BAC327-5029-421F-B06B-8BCC2BE86724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View the detail of the all users</a:t>
          </a:r>
        </a:p>
      </dgm:t>
    </dgm:pt>
    <dgm:pt modelId="{638B1780-9A5F-44A4-80C3-3A4ECD66EFC0}" type="parTrans" cxnId="{51D3C2C8-5FE6-4546-B54F-3326F1CC1E53}">
      <dgm:prSet/>
      <dgm:spPr/>
      <dgm:t>
        <a:bodyPr/>
        <a:lstStyle/>
        <a:p>
          <a:endParaRPr lang="en-US" sz="1800" noProof="0" dirty="0"/>
        </a:p>
      </dgm:t>
    </dgm:pt>
    <dgm:pt modelId="{ACBD8BCC-40B2-412C-A814-E26171378494}" type="sibTrans" cxnId="{51D3C2C8-5FE6-4546-B54F-3326F1CC1E53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F531F73B-2418-4DE9-A780-7CD237644C9D}" type="pres">
      <dgm:prSet presAssocID="{8B421776-E010-4847-B6CC-507CC6E55094}" presName="Name0" presStyleCnt="0">
        <dgm:presLayoutVars>
          <dgm:resizeHandles/>
        </dgm:presLayoutVars>
      </dgm:prSet>
      <dgm:spPr/>
    </dgm:pt>
    <dgm:pt modelId="{39BED379-54C8-4B58-B455-8568B81AD12E}" type="pres">
      <dgm:prSet presAssocID="{443FFF9C-0766-4FF5-9FEA-FDFBDFAC0BF5}" presName="text" presStyleLbl="node1" presStyleIdx="0" presStyleCnt="4" custScaleX="201098" custScaleY="66126">
        <dgm:presLayoutVars>
          <dgm:bulletEnabled val="1"/>
        </dgm:presLayoutVars>
      </dgm:prSet>
      <dgm:spPr/>
    </dgm:pt>
    <dgm:pt modelId="{F0CF513A-0735-4367-BB94-411C8972A9F3}" type="pres">
      <dgm:prSet presAssocID="{9FA2576D-2D29-4B63-A64B-5C6457C240AD}" presName="space" presStyleCnt="0"/>
      <dgm:spPr/>
    </dgm:pt>
    <dgm:pt modelId="{17A6D7DC-1F93-4BE5-AA60-3BAFCF7E8875}" type="pres">
      <dgm:prSet presAssocID="{BD49575B-5225-45FF-9A45-AC7A56C53C09}" presName="text" presStyleLbl="node1" presStyleIdx="1" presStyleCnt="4" custScaleX="154868" custScaleY="32186">
        <dgm:presLayoutVars>
          <dgm:bulletEnabled val="1"/>
        </dgm:presLayoutVars>
      </dgm:prSet>
      <dgm:spPr/>
    </dgm:pt>
    <dgm:pt modelId="{13FB63A2-84F0-4B21-8523-83A1034C00AD}" type="pres">
      <dgm:prSet presAssocID="{9FBF3DC7-9E96-4C59-BFFE-04B595B38907}" presName="space" presStyleCnt="0"/>
      <dgm:spPr/>
    </dgm:pt>
    <dgm:pt modelId="{6B0120AA-FA6C-45D9-ABEC-29D82989C492}" type="pres">
      <dgm:prSet presAssocID="{64AA0259-DDB6-4336-9A78-133E62130859}" presName="text" presStyleLbl="node1" presStyleIdx="2" presStyleCnt="4" custScaleX="144943" custScaleY="53425">
        <dgm:presLayoutVars>
          <dgm:bulletEnabled val="1"/>
        </dgm:presLayoutVars>
      </dgm:prSet>
      <dgm:spPr/>
    </dgm:pt>
    <dgm:pt modelId="{08C407C7-3E92-401D-9754-7D5DBDFC9233}" type="pres">
      <dgm:prSet presAssocID="{AD7AA6A6-1484-426D-A97C-41CEB8CDC8B2}" presName="space" presStyleCnt="0"/>
      <dgm:spPr/>
    </dgm:pt>
    <dgm:pt modelId="{9D133EE4-B263-42F8-AAFC-CDDE2958C3A7}" type="pres">
      <dgm:prSet presAssocID="{C5BAC327-5029-421F-B06B-8BCC2BE86724}" presName="text" presStyleLbl="node1" presStyleIdx="3" presStyleCnt="4" custScaleX="218371">
        <dgm:presLayoutVars>
          <dgm:bulletEnabled val="1"/>
        </dgm:presLayoutVars>
      </dgm:prSet>
      <dgm:spPr/>
    </dgm:pt>
  </dgm:ptLst>
  <dgm:cxnLst>
    <dgm:cxn modelId="{E8CC1000-43CA-455F-ADE2-5D7D59ACA69A}" srcId="{8B421776-E010-4847-B6CC-507CC6E55094}" destId="{BD49575B-5225-45FF-9A45-AC7A56C53C09}" srcOrd="1" destOrd="0" parTransId="{253B794F-147F-403F-A115-05EAEC3E55B6}" sibTransId="{9FBF3DC7-9E96-4C59-BFFE-04B595B38907}"/>
    <dgm:cxn modelId="{C1A74A33-9735-42A1-BC73-FD907B131CA3}" type="presOf" srcId="{64AA0259-DDB6-4336-9A78-133E62130859}" destId="{6B0120AA-FA6C-45D9-ABEC-29D82989C492}" srcOrd="0" destOrd="0" presId="urn:diagrams.loki3.com/VaryingWidthList"/>
    <dgm:cxn modelId="{D2346A5D-308E-482C-90C2-EC5EEA7A4A49}" srcId="{8B421776-E010-4847-B6CC-507CC6E55094}" destId="{443FFF9C-0766-4FF5-9FEA-FDFBDFAC0BF5}" srcOrd="0" destOrd="0" parTransId="{21C38989-4F8B-49D7-B49B-C1DB93A7E34D}" sibTransId="{9FA2576D-2D29-4B63-A64B-5C6457C240AD}"/>
    <dgm:cxn modelId="{2BC014AE-4A26-41FE-A8AE-2C34B070591A}" type="presOf" srcId="{BD49575B-5225-45FF-9A45-AC7A56C53C09}" destId="{17A6D7DC-1F93-4BE5-AA60-3BAFCF7E8875}" srcOrd="0" destOrd="0" presId="urn:diagrams.loki3.com/VaryingWidthList"/>
    <dgm:cxn modelId="{3EFCBABE-FE2B-4609-BF2A-2EA540212C8C}" type="presOf" srcId="{C5BAC327-5029-421F-B06B-8BCC2BE86724}" destId="{9D133EE4-B263-42F8-AAFC-CDDE2958C3A7}" srcOrd="0" destOrd="0" presId="urn:diagrams.loki3.com/VaryingWidthList"/>
    <dgm:cxn modelId="{51D3C2C8-5FE6-4546-B54F-3326F1CC1E53}" srcId="{8B421776-E010-4847-B6CC-507CC6E55094}" destId="{C5BAC327-5029-421F-B06B-8BCC2BE86724}" srcOrd="3" destOrd="0" parTransId="{638B1780-9A5F-44A4-80C3-3A4ECD66EFC0}" sibTransId="{ACBD8BCC-40B2-412C-A814-E26171378494}"/>
    <dgm:cxn modelId="{C37017D2-0EAA-45A3-A029-DDBF0E65DD1F}" type="presOf" srcId="{443FFF9C-0766-4FF5-9FEA-FDFBDFAC0BF5}" destId="{39BED379-54C8-4B58-B455-8568B81AD12E}" srcOrd="0" destOrd="0" presId="urn:diagrams.loki3.com/VaryingWidthList"/>
    <dgm:cxn modelId="{F5A2D4F0-1A27-4D28-AB8A-F11AEABAC6BB}" srcId="{8B421776-E010-4847-B6CC-507CC6E55094}" destId="{64AA0259-DDB6-4336-9A78-133E62130859}" srcOrd="2" destOrd="0" parTransId="{B44386AA-8058-47CA-A836-D0552C6BC12B}" sibTransId="{AD7AA6A6-1484-426D-A97C-41CEB8CDC8B2}"/>
    <dgm:cxn modelId="{8B17BAF5-E13E-4A29-A167-BCB38BE61E42}" type="presOf" srcId="{8B421776-E010-4847-B6CC-507CC6E55094}" destId="{F531F73B-2418-4DE9-A780-7CD237644C9D}" srcOrd="0" destOrd="0" presId="urn:diagrams.loki3.com/VaryingWidthList"/>
    <dgm:cxn modelId="{DCCE6231-3014-48B3-8F7E-21B15E8DCD11}" type="presParOf" srcId="{F531F73B-2418-4DE9-A780-7CD237644C9D}" destId="{39BED379-54C8-4B58-B455-8568B81AD12E}" srcOrd="0" destOrd="0" presId="urn:diagrams.loki3.com/VaryingWidthList"/>
    <dgm:cxn modelId="{AB234992-5EAA-490D-AD15-6BFFFEC31D39}" type="presParOf" srcId="{F531F73B-2418-4DE9-A780-7CD237644C9D}" destId="{F0CF513A-0735-4367-BB94-411C8972A9F3}" srcOrd="1" destOrd="0" presId="urn:diagrams.loki3.com/VaryingWidthList"/>
    <dgm:cxn modelId="{61F8DDCF-8C57-4765-82A9-422C17B655F2}" type="presParOf" srcId="{F531F73B-2418-4DE9-A780-7CD237644C9D}" destId="{17A6D7DC-1F93-4BE5-AA60-3BAFCF7E8875}" srcOrd="2" destOrd="0" presId="urn:diagrams.loki3.com/VaryingWidthList"/>
    <dgm:cxn modelId="{1A25F310-1C34-4C8A-A9DD-83384C6A83E5}" type="presParOf" srcId="{F531F73B-2418-4DE9-A780-7CD237644C9D}" destId="{13FB63A2-84F0-4B21-8523-83A1034C00AD}" srcOrd="3" destOrd="0" presId="urn:diagrams.loki3.com/VaryingWidthList"/>
    <dgm:cxn modelId="{7661004A-0317-49F3-AA03-43B4F1AF8255}" type="presParOf" srcId="{F531F73B-2418-4DE9-A780-7CD237644C9D}" destId="{6B0120AA-FA6C-45D9-ABEC-29D82989C492}" srcOrd="4" destOrd="0" presId="urn:diagrams.loki3.com/VaryingWidthList"/>
    <dgm:cxn modelId="{5F225165-5797-4B9E-A634-78843F12C5B0}" type="presParOf" srcId="{F531F73B-2418-4DE9-A780-7CD237644C9D}" destId="{08C407C7-3E92-401D-9754-7D5DBDFC9233}" srcOrd="5" destOrd="0" presId="urn:diagrams.loki3.com/VaryingWidthList"/>
    <dgm:cxn modelId="{FE1C0B3F-617E-440F-AF82-610E89B56C79}" type="presParOf" srcId="{F531F73B-2418-4DE9-A780-7CD237644C9D}" destId="{9D133EE4-B263-42F8-AAFC-CDDE2958C3A7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32D01D-5104-4644-9C01-C0F77C3C8B5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84F912-8FB2-461C-B2DE-3447F371EB1A}">
      <dgm:prSet custT="1"/>
      <dgm:spPr/>
      <dgm:t>
        <a:bodyPr/>
        <a:lstStyle/>
        <a:p>
          <a:pPr>
            <a:defRPr cap="all"/>
          </a:pPr>
          <a:r>
            <a:rPr lang="en-US" sz="1800" cap="none" noProof="0">
              <a:solidFill>
                <a:schemeClr val="bg1"/>
              </a:solidFill>
            </a:rPr>
            <a:t>2 meetings every week</a:t>
          </a:r>
        </a:p>
      </dgm:t>
    </dgm:pt>
    <dgm:pt modelId="{9B5E428D-D666-435E-B5C3-DCFCBD460D0B}" type="parTrans" cxnId="{8A58DF54-5148-4DC1-A5C5-CD312DA68C50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99D52E6D-955C-4E6A-91E3-B4767CFE78F5}" type="sibTrans" cxnId="{8A58DF54-5148-4DC1-A5C5-CD312DA68C50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39565703-C1CC-4207-915B-4847511A7256}">
      <dgm:prSet custT="1"/>
      <dgm:spPr/>
      <dgm:t>
        <a:bodyPr/>
        <a:lstStyle/>
        <a:p>
          <a:pPr>
            <a:defRPr cap="all"/>
          </a:pPr>
          <a:r>
            <a:rPr lang="en-US" sz="1800" cap="none" noProof="0">
              <a:solidFill>
                <a:schemeClr val="bg1"/>
              </a:solidFill>
            </a:rPr>
            <a:t>Problems </a:t>
          </a:r>
          <a:r>
            <a:rPr lang="en-US" sz="1800" cap="none" noProof="0" err="1">
              <a:solidFill>
                <a:schemeClr val="bg1"/>
              </a:solidFill>
            </a:rPr>
            <a:t>discussed,tasks</a:t>
          </a:r>
          <a:r>
            <a:rPr lang="en-US" sz="1800" cap="none" noProof="0">
              <a:solidFill>
                <a:schemeClr val="bg1"/>
              </a:solidFill>
            </a:rPr>
            <a:t> divided</a:t>
          </a:r>
        </a:p>
      </dgm:t>
    </dgm:pt>
    <dgm:pt modelId="{6AD8FBF3-D93F-4C9C-B547-D9DD57842FC4}" type="parTrans" cxnId="{B16CF6BD-6DA5-4659-A3CC-6B8E08842794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2BDA452B-FF82-4989-B237-EF73E15CF2B2}" type="sibTrans" cxnId="{B16CF6BD-6DA5-4659-A3CC-6B8E08842794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0A41F5C9-51AB-455F-A892-6BC323B6A9B2}">
      <dgm:prSet custT="1"/>
      <dgm:spPr/>
      <dgm:t>
        <a:bodyPr/>
        <a:lstStyle/>
        <a:p>
          <a:pPr>
            <a:defRPr cap="all"/>
          </a:pPr>
          <a:r>
            <a:rPr lang="en-US" sz="1800" cap="none" noProof="0">
              <a:solidFill>
                <a:schemeClr val="bg1"/>
              </a:solidFill>
            </a:rPr>
            <a:t>Duration 40-60 mins.</a:t>
          </a:r>
        </a:p>
      </dgm:t>
    </dgm:pt>
    <dgm:pt modelId="{FB96E02B-F1FC-4F2A-A316-2019F8417D27}" type="parTrans" cxnId="{765F0B79-1396-412C-9156-5EACD049F8DE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48C1539C-CA3D-4BB1-9D5A-E0E159BA53D0}" type="sibTrans" cxnId="{765F0B79-1396-412C-9156-5EACD049F8DE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AB2C5F2B-7F0B-4971-8AE0-51B0CEC67CC3}" type="pres">
      <dgm:prSet presAssocID="{9132D01D-5104-4644-9C01-C0F77C3C8B59}" presName="root" presStyleCnt="0">
        <dgm:presLayoutVars>
          <dgm:dir/>
          <dgm:resizeHandles val="exact"/>
        </dgm:presLayoutVars>
      </dgm:prSet>
      <dgm:spPr/>
    </dgm:pt>
    <dgm:pt modelId="{A4442826-5044-4531-A648-FD3512553E9A}" type="pres">
      <dgm:prSet presAssocID="{6B84F912-8FB2-461C-B2DE-3447F371EB1A}" presName="compNode" presStyleCnt="0"/>
      <dgm:spPr/>
    </dgm:pt>
    <dgm:pt modelId="{E5C0BA0A-B073-4C6F-A18D-AAA0E367BAAF}" type="pres">
      <dgm:prSet presAssocID="{6B84F912-8FB2-461C-B2DE-3447F371EB1A}" presName="iconBgRect" presStyleLbl="bgShp" presStyleIdx="0" presStyleCnt="3"/>
      <dgm:spPr>
        <a:prstGeom prst="diamond">
          <a:avLst/>
        </a:prstGeom>
        <a:noFill/>
        <a:ln>
          <a:solidFill>
            <a:schemeClr val="bg1"/>
          </a:solidFill>
        </a:ln>
      </dgm:spPr>
    </dgm:pt>
    <dgm:pt modelId="{15F630E1-4EFD-4872-AA72-6BA2F53397C6}" type="pres">
      <dgm:prSet presAssocID="{6B84F912-8FB2-461C-B2DE-3447F371EB1A}" presName="iconRect" presStyleLbl="node1" presStyleIdx="0" presStyleCnt="3" custScaleX="82645" custScaleY="826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8E99202C-1CBE-4775-AA82-2CEDBBA6D606}" type="pres">
      <dgm:prSet presAssocID="{6B84F912-8FB2-461C-B2DE-3447F371EB1A}" presName="spaceRect" presStyleCnt="0"/>
      <dgm:spPr/>
    </dgm:pt>
    <dgm:pt modelId="{DFB52456-A853-414A-8501-1A748B1CA3C1}" type="pres">
      <dgm:prSet presAssocID="{6B84F912-8FB2-461C-B2DE-3447F371EB1A}" presName="textRect" presStyleLbl="revTx" presStyleIdx="0" presStyleCnt="3">
        <dgm:presLayoutVars>
          <dgm:chMax val="1"/>
          <dgm:chPref val="1"/>
        </dgm:presLayoutVars>
      </dgm:prSet>
      <dgm:spPr/>
    </dgm:pt>
    <dgm:pt modelId="{B9670835-15EB-4D1A-9F34-8D1EDAB5C460}" type="pres">
      <dgm:prSet presAssocID="{99D52E6D-955C-4E6A-91E3-B4767CFE78F5}" presName="sibTrans" presStyleCnt="0"/>
      <dgm:spPr/>
    </dgm:pt>
    <dgm:pt modelId="{DAD298A5-D4C2-42F2-99EB-0BDF1D921F15}" type="pres">
      <dgm:prSet presAssocID="{39565703-C1CC-4207-915B-4847511A7256}" presName="compNode" presStyleCnt="0"/>
      <dgm:spPr/>
    </dgm:pt>
    <dgm:pt modelId="{B2455EE8-F008-47DB-B42A-C1492ED22849}" type="pres">
      <dgm:prSet presAssocID="{39565703-C1CC-4207-915B-4847511A7256}" presName="iconBgRect" presStyleLbl="bgShp" presStyleIdx="1" presStyleCnt="3"/>
      <dgm:spPr>
        <a:prstGeom prst="diamond">
          <a:avLst/>
        </a:prstGeom>
        <a:noFill/>
        <a:ln>
          <a:solidFill>
            <a:schemeClr val="bg1"/>
          </a:solidFill>
        </a:ln>
      </dgm:spPr>
    </dgm:pt>
    <dgm:pt modelId="{CC206371-F985-4B5D-BBD5-1577EC1EA4F4}" type="pres">
      <dgm:prSet presAssocID="{39565703-C1CC-4207-915B-4847511A7256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95A4C60-7B73-46EC-B9F9-A878E560F3B6}" type="pres">
      <dgm:prSet presAssocID="{39565703-C1CC-4207-915B-4847511A7256}" presName="spaceRect" presStyleCnt="0"/>
      <dgm:spPr/>
    </dgm:pt>
    <dgm:pt modelId="{A923D8BB-DEF5-4F0A-AD85-379997C8374E}" type="pres">
      <dgm:prSet presAssocID="{39565703-C1CC-4207-915B-4847511A7256}" presName="textRect" presStyleLbl="revTx" presStyleIdx="1" presStyleCnt="3">
        <dgm:presLayoutVars>
          <dgm:chMax val="1"/>
          <dgm:chPref val="1"/>
        </dgm:presLayoutVars>
      </dgm:prSet>
      <dgm:spPr/>
    </dgm:pt>
    <dgm:pt modelId="{8692F476-4DC3-48B2-B982-505A358F0617}" type="pres">
      <dgm:prSet presAssocID="{2BDA452B-FF82-4989-B237-EF73E15CF2B2}" presName="sibTrans" presStyleCnt="0"/>
      <dgm:spPr/>
    </dgm:pt>
    <dgm:pt modelId="{A53BA519-4DB1-4BFF-97FC-529161B38A5C}" type="pres">
      <dgm:prSet presAssocID="{0A41F5C9-51AB-455F-A892-6BC323B6A9B2}" presName="compNode" presStyleCnt="0"/>
      <dgm:spPr/>
    </dgm:pt>
    <dgm:pt modelId="{A9EF33CC-7385-432B-BA65-E8CBF74DF6C4}" type="pres">
      <dgm:prSet presAssocID="{0A41F5C9-51AB-455F-A892-6BC323B6A9B2}" presName="iconBgRect" presStyleLbl="bgShp" presStyleIdx="2" presStyleCnt="3"/>
      <dgm:spPr>
        <a:prstGeom prst="diamond">
          <a:avLst/>
        </a:prstGeom>
        <a:noFill/>
        <a:ln>
          <a:solidFill>
            <a:schemeClr val="bg1"/>
          </a:solidFill>
        </a:ln>
      </dgm:spPr>
    </dgm:pt>
    <dgm:pt modelId="{5FAB76C4-A6D3-4163-8273-3B8427D41BBD}" type="pres">
      <dgm:prSet presAssocID="{0A41F5C9-51AB-455F-A892-6BC323B6A9B2}" presName="iconRect" presStyleLbl="node1" presStyleIdx="2" presStyleCnt="3" custScaleX="75132" custScaleY="7513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3EA6051-6B96-4FC9-8AAA-3518ED376199}" type="pres">
      <dgm:prSet presAssocID="{0A41F5C9-51AB-455F-A892-6BC323B6A9B2}" presName="spaceRect" presStyleCnt="0"/>
      <dgm:spPr/>
    </dgm:pt>
    <dgm:pt modelId="{9E549B98-023E-48E1-8625-B1F3ADD9750B}" type="pres">
      <dgm:prSet presAssocID="{0A41F5C9-51AB-455F-A892-6BC323B6A9B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042A22-49A7-4EBF-B236-6C4F74A1386D}" type="presOf" srcId="{9132D01D-5104-4644-9C01-C0F77C3C8B59}" destId="{AB2C5F2B-7F0B-4971-8AE0-51B0CEC67CC3}" srcOrd="0" destOrd="0" presId="urn:microsoft.com/office/officeart/2018/5/layout/IconCircleLabelList"/>
    <dgm:cxn modelId="{8A68C328-7269-46A9-AA3E-DAD94555706D}" type="presOf" srcId="{6B84F912-8FB2-461C-B2DE-3447F371EB1A}" destId="{DFB52456-A853-414A-8501-1A748B1CA3C1}" srcOrd="0" destOrd="0" presId="urn:microsoft.com/office/officeart/2018/5/layout/IconCircleLabelList"/>
    <dgm:cxn modelId="{53F7EC33-EF9D-4E6E-9462-AA1C11B75970}" type="presOf" srcId="{39565703-C1CC-4207-915B-4847511A7256}" destId="{A923D8BB-DEF5-4F0A-AD85-379997C8374E}" srcOrd="0" destOrd="0" presId="urn:microsoft.com/office/officeart/2018/5/layout/IconCircleLabelList"/>
    <dgm:cxn modelId="{49DBB570-AF6D-4F2E-9BA2-78177BAEC2FD}" type="presOf" srcId="{0A41F5C9-51AB-455F-A892-6BC323B6A9B2}" destId="{9E549B98-023E-48E1-8625-B1F3ADD9750B}" srcOrd="0" destOrd="0" presId="urn:microsoft.com/office/officeart/2018/5/layout/IconCircleLabelList"/>
    <dgm:cxn modelId="{8A58DF54-5148-4DC1-A5C5-CD312DA68C50}" srcId="{9132D01D-5104-4644-9C01-C0F77C3C8B59}" destId="{6B84F912-8FB2-461C-B2DE-3447F371EB1A}" srcOrd="0" destOrd="0" parTransId="{9B5E428D-D666-435E-B5C3-DCFCBD460D0B}" sibTransId="{99D52E6D-955C-4E6A-91E3-B4767CFE78F5}"/>
    <dgm:cxn modelId="{765F0B79-1396-412C-9156-5EACD049F8DE}" srcId="{9132D01D-5104-4644-9C01-C0F77C3C8B59}" destId="{0A41F5C9-51AB-455F-A892-6BC323B6A9B2}" srcOrd="2" destOrd="0" parTransId="{FB96E02B-F1FC-4F2A-A316-2019F8417D27}" sibTransId="{48C1539C-CA3D-4BB1-9D5A-E0E159BA53D0}"/>
    <dgm:cxn modelId="{B16CF6BD-6DA5-4659-A3CC-6B8E08842794}" srcId="{9132D01D-5104-4644-9C01-C0F77C3C8B59}" destId="{39565703-C1CC-4207-915B-4847511A7256}" srcOrd="1" destOrd="0" parTransId="{6AD8FBF3-D93F-4C9C-B547-D9DD57842FC4}" sibTransId="{2BDA452B-FF82-4989-B237-EF73E15CF2B2}"/>
    <dgm:cxn modelId="{D6B989C7-D651-436B-ACD5-28B02C91FA2C}" type="presParOf" srcId="{AB2C5F2B-7F0B-4971-8AE0-51B0CEC67CC3}" destId="{A4442826-5044-4531-A648-FD3512553E9A}" srcOrd="0" destOrd="0" presId="urn:microsoft.com/office/officeart/2018/5/layout/IconCircleLabelList"/>
    <dgm:cxn modelId="{02972D66-803B-43F0-B8A5-6CB485175CAD}" type="presParOf" srcId="{A4442826-5044-4531-A648-FD3512553E9A}" destId="{E5C0BA0A-B073-4C6F-A18D-AAA0E367BAAF}" srcOrd="0" destOrd="0" presId="urn:microsoft.com/office/officeart/2018/5/layout/IconCircleLabelList"/>
    <dgm:cxn modelId="{25EFB881-D357-474D-8430-1FA5FA64C28A}" type="presParOf" srcId="{A4442826-5044-4531-A648-FD3512553E9A}" destId="{15F630E1-4EFD-4872-AA72-6BA2F53397C6}" srcOrd="1" destOrd="0" presId="urn:microsoft.com/office/officeart/2018/5/layout/IconCircleLabelList"/>
    <dgm:cxn modelId="{A120457F-E478-46A1-8DC0-B8AB0AB0A209}" type="presParOf" srcId="{A4442826-5044-4531-A648-FD3512553E9A}" destId="{8E99202C-1CBE-4775-AA82-2CEDBBA6D606}" srcOrd="2" destOrd="0" presId="urn:microsoft.com/office/officeart/2018/5/layout/IconCircleLabelList"/>
    <dgm:cxn modelId="{426B522D-7E9B-4EA0-9F5D-7CE2D5CE8F59}" type="presParOf" srcId="{A4442826-5044-4531-A648-FD3512553E9A}" destId="{DFB52456-A853-414A-8501-1A748B1CA3C1}" srcOrd="3" destOrd="0" presId="urn:microsoft.com/office/officeart/2018/5/layout/IconCircleLabelList"/>
    <dgm:cxn modelId="{13B3A016-946B-400B-8CC7-0B3917BCD488}" type="presParOf" srcId="{AB2C5F2B-7F0B-4971-8AE0-51B0CEC67CC3}" destId="{B9670835-15EB-4D1A-9F34-8D1EDAB5C460}" srcOrd="1" destOrd="0" presId="urn:microsoft.com/office/officeart/2018/5/layout/IconCircleLabelList"/>
    <dgm:cxn modelId="{28BA17FE-ED20-4E2B-939D-47B517488557}" type="presParOf" srcId="{AB2C5F2B-7F0B-4971-8AE0-51B0CEC67CC3}" destId="{DAD298A5-D4C2-42F2-99EB-0BDF1D921F15}" srcOrd="2" destOrd="0" presId="urn:microsoft.com/office/officeart/2018/5/layout/IconCircleLabelList"/>
    <dgm:cxn modelId="{C7A44931-FC18-497A-BB2F-BE8C572D7914}" type="presParOf" srcId="{DAD298A5-D4C2-42F2-99EB-0BDF1D921F15}" destId="{B2455EE8-F008-47DB-B42A-C1492ED22849}" srcOrd="0" destOrd="0" presId="urn:microsoft.com/office/officeart/2018/5/layout/IconCircleLabelList"/>
    <dgm:cxn modelId="{CAE9FB11-774E-48E5-98FD-F3E05A12A231}" type="presParOf" srcId="{DAD298A5-D4C2-42F2-99EB-0BDF1D921F15}" destId="{CC206371-F985-4B5D-BBD5-1577EC1EA4F4}" srcOrd="1" destOrd="0" presId="urn:microsoft.com/office/officeart/2018/5/layout/IconCircleLabelList"/>
    <dgm:cxn modelId="{5FC68EEE-2255-4F44-8055-21F7DBE992EF}" type="presParOf" srcId="{DAD298A5-D4C2-42F2-99EB-0BDF1D921F15}" destId="{895A4C60-7B73-46EC-B9F9-A878E560F3B6}" srcOrd="2" destOrd="0" presId="urn:microsoft.com/office/officeart/2018/5/layout/IconCircleLabelList"/>
    <dgm:cxn modelId="{F7BC336B-4A6E-4850-A3F9-BC82BA40B6D0}" type="presParOf" srcId="{DAD298A5-D4C2-42F2-99EB-0BDF1D921F15}" destId="{A923D8BB-DEF5-4F0A-AD85-379997C8374E}" srcOrd="3" destOrd="0" presId="urn:microsoft.com/office/officeart/2018/5/layout/IconCircleLabelList"/>
    <dgm:cxn modelId="{150A4417-43B6-4A6D-8ED4-1A13F40595A9}" type="presParOf" srcId="{AB2C5F2B-7F0B-4971-8AE0-51B0CEC67CC3}" destId="{8692F476-4DC3-48B2-B982-505A358F0617}" srcOrd="3" destOrd="0" presId="urn:microsoft.com/office/officeart/2018/5/layout/IconCircleLabelList"/>
    <dgm:cxn modelId="{49BE3243-03B0-4CF4-93B6-D873B86A3F56}" type="presParOf" srcId="{AB2C5F2B-7F0B-4971-8AE0-51B0CEC67CC3}" destId="{A53BA519-4DB1-4BFF-97FC-529161B38A5C}" srcOrd="4" destOrd="0" presId="urn:microsoft.com/office/officeart/2018/5/layout/IconCircleLabelList"/>
    <dgm:cxn modelId="{E9181015-2349-453E-83DD-8FADF7079326}" type="presParOf" srcId="{A53BA519-4DB1-4BFF-97FC-529161B38A5C}" destId="{A9EF33CC-7385-432B-BA65-E8CBF74DF6C4}" srcOrd="0" destOrd="0" presId="urn:microsoft.com/office/officeart/2018/5/layout/IconCircleLabelList"/>
    <dgm:cxn modelId="{2E82C56E-EC87-4DB7-BA37-EAF847C8C440}" type="presParOf" srcId="{A53BA519-4DB1-4BFF-97FC-529161B38A5C}" destId="{5FAB76C4-A6D3-4163-8273-3B8427D41BBD}" srcOrd="1" destOrd="0" presId="urn:microsoft.com/office/officeart/2018/5/layout/IconCircleLabelList"/>
    <dgm:cxn modelId="{B9996C91-57E2-433B-895F-8B8811FDF03A}" type="presParOf" srcId="{A53BA519-4DB1-4BFF-97FC-529161B38A5C}" destId="{D3EA6051-6B96-4FC9-8AAA-3518ED376199}" srcOrd="2" destOrd="0" presId="urn:microsoft.com/office/officeart/2018/5/layout/IconCircleLabelList"/>
    <dgm:cxn modelId="{BF5928EA-E4A3-4F51-B1F4-A08E038BF028}" type="presParOf" srcId="{A53BA519-4DB1-4BFF-97FC-529161B38A5C}" destId="{9E549B98-023E-48E1-8625-B1F3ADD9750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9FCEE9-6478-4EA4-A563-7C8163A4FDD2}" type="doc">
      <dgm:prSet loTypeId="urn:microsoft.com/office/officeart/2005/8/layout/venn1" loCatId="relationship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9293DA-41E1-479F-B893-C87938D3D50B}">
      <dgm:prSet custT="1"/>
      <dgm:spPr/>
      <dgm:t>
        <a:bodyPr/>
        <a:lstStyle/>
        <a:p>
          <a:r>
            <a:rPr lang="en-US" sz="3200" noProof="0"/>
            <a:t>Task Achievement</a:t>
          </a:r>
          <a:endParaRPr lang="en-US" sz="3200" noProof="0" dirty="0"/>
        </a:p>
      </dgm:t>
    </dgm:pt>
    <dgm:pt modelId="{35CA0DDF-D527-40EF-B6E4-74C13F71113F}" type="parTrans" cxnId="{AFB5B330-34F0-4F24-90E1-E3E2B6C57E5B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D1AE6E28-A0BA-4458-8249-2E38D42011E6}" type="sibTrans" cxnId="{AFB5B330-34F0-4F24-90E1-E3E2B6C57E5B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37AEF93D-ED96-47E5-807B-70171CA763C6}">
      <dgm:prSet custT="1"/>
      <dgm:spPr/>
      <dgm:t>
        <a:bodyPr/>
        <a:lstStyle/>
        <a:p>
          <a:r>
            <a:rPr lang="en-US" sz="3200" dirty="0"/>
            <a:t>Cooperation within the team</a:t>
          </a:r>
        </a:p>
      </dgm:t>
    </dgm:pt>
    <dgm:pt modelId="{188D54E2-260A-42CB-BC61-3FE16C042573}" type="parTrans" cxnId="{E186CC06-D4F7-4C9C-B151-E39B4F7E4CD4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6CB0A0BF-6E29-432B-BE40-0D297A29912C}" type="sibTrans" cxnId="{E186CC06-D4F7-4C9C-B151-E39B4F7E4CD4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3099686B-6158-4E1E-A341-42F37DEFFDC3}" type="pres">
      <dgm:prSet presAssocID="{379FCEE9-6478-4EA4-A563-7C8163A4FDD2}" presName="compositeShape" presStyleCnt="0">
        <dgm:presLayoutVars>
          <dgm:chMax val="7"/>
          <dgm:dir/>
          <dgm:resizeHandles val="exact"/>
        </dgm:presLayoutVars>
      </dgm:prSet>
      <dgm:spPr/>
    </dgm:pt>
    <dgm:pt modelId="{9C73BFB4-3A1B-4EA7-9132-76325249F931}" type="pres">
      <dgm:prSet presAssocID="{B59293DA-41E1-479F-B893-C87938D3D50B}" presName="circ1" presStyleLbl="vennNode1" presStyleIdx="0" presStyleCnt="2" custLinFactNeighborX="-33766" custLinFactNeighborY="273"/>
      <dgm:spPr>
        <a:prstGeom prst="dodecagon">
          <a:avLst/>
        </a:prstGeom>
      </dgm:spPr>
    </dgm:pt>
    <dgm:pt modelId="{DF938FBE-E7C8-4952-A025-E6A75B7B25E3}" type="pres">
      <dgm:prSet presAssocID="{B59293DA-41E1-479F-B893-C87938D3D50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9D857B0-63B1-41A4-B84B-1DDFD81A7E93}" type="pres">
      <dgm:prSet presAssocID="{37AEF93D-ED96-47E5-807B-70171CA763C6}" presName="circ2" presStyleLbl="vennNode1" presStyleIdx="1" presStyleCnt="2" custLinFactNeighborX="-32125" custLinFactNeighborY="-899"/>
      <dgm:spPr>
        <a:prstGeom prst="ellipse">
          <a:avLst/>
        </a:prstGeom>
      </dgm:spPr>
    </dgm:pt>
    <dgm:pt modelId="{90337343-05FD-418F-9F07-CD284BE226A2}" type="pres">
      <dgm:prSet presAssocID="{37AEF93D-ED96-47E5-807B-70171CA763C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186CC06-D4F7-4C9C-B151-E39B4F7E4CD4}" srcId="{379FCEE9-6478-4EA4-A563-7C8163A4FDD2}" destId="{37AEF93D-ED96-47E5-807B-70171CA763C6}" srcOrd="1" destOrd="0" parTransId="{188D54E2-260A-42CB-BC61-3FE16C042573}" sibTransId="{6CB0A0BF-6E29-432B-BE40-0D297A29912C}"/>
    <dgm:cxn modelId="{06FF7D22-08B7-479F-8D19-6A578D27764F}" type="presOf" srcId="{379FCEE9-6478-4EA4-A563-7C8163A4FDD2}" destId="{3099686B-6158-4E1E-A341-42F37DEFFDC3}" srcOrd="0" destOrd="0" presId="urn:microsoft.com/office/officeart/2005/8/layout/venn1"/>
    <dgm:cxn modelId="{AFB5B330-34F0-4F24-90E1-E3E2B6C57E5B}" srcId="{379FCEE9-6478-4EA4-A563-7C8163A4FDD2}" destId="{B59293DA-41E1-479F-B893-C87938D3D50B}" srcOrd="0" destOrd="0" parTransId="{35CA0DDF-D527-40EF-B6E4-74C13F71113F}" sibTransId="{D1AE6E28-A0BA-4458-8249-2E38D42011E6}"/>
    <dgm:cxn modelId="{8F81C4A6-5B91-4BB8-86CC-3BBE411370C7}" type="presOf" srcId="{B59293DA-41E1-479F-B893-C87938D3D50B}" destId="{9C73BFB4-3A1B-4EA7-9132-76325249F931}" srcOrd="0" destOrd="0" presId="urn:microsoft.com/office/officeart/2005/8/layout/venn1"/>
    <dgm:cxn modelId="{F1E9FDB2-AD1A-47E1-B61B-AC08099CE4BB}" type="presOf" srcId="{37AEF93D-ED96-47E5-807B-70171CA763C6}" destId="{90337343-05FD-418F-9F07-CD284BE226A2}" srcOrd="1" destOrd="0" presId="urn:microsoft.com/office/officeart/2005/8/layout/venn1"/>
    <dgm:cxn modelId="{7EBE76BC-BBF5-469D-AE3E-3A33C438ECB7}" type="presOf" srcId="{B59293DA-41E1-479F-B893-C87938D3D50B}" destId="{DF938FBE-E7C8-4952-A025-E6A75B7B25E3}" srcOrd="1" destOrd="0" presId="urn:microsoft.com/office/officeart/2005/8/layout/venn1"/>
    <dgm:cxn modelId="{4DB7A8EB-3930-4A97-A86A-BB3DF62417BE}" type="presOf" srcId="{37AEF93D-ED96-47E5-807B-70171CA763C6}" destId="{C9D857B0-63B1-41A4-B84B-1DDFD81A7E93}" srcOrd="0" destOrd="0" presId="urn:microsoft.com/office/officeart/2005/8/layout/venn1"/>
    <dgm:cxn modelId="{97C4E352-DF07-449D-ADEB-34392B3C42E9}" type="presParOf" srcId="{3099686B-6158-4E1E-A341-42F37DEFFDC3}" destId="{9C73BFB4-3A1B-4EA7-9132-76325249F931}" srcOrd="0" destOrd="0" presId="urn:microsoft.com/office/officeart/2005/8/layout/venn1"/>
    <dgm:cxn modelId="{9593C62C-FA28-45BA-9E66-86704DEE084F}" type="presParOf" srcId="{3099686B-6158-4E1E-A341-42F37DEFFDC3}" destId="{DF938FBE-E7C8-4952-A025-E6A75B7B25E3}" srcOrd="1" destOrd="0" presId="urn:microsoft.com/office/officeart/2005/8/layout/venn1"/>
    <dgm:cxn modelId="{33B8A187-B29C-41D6-B102-B12B077FC4D2}" type="presParOf" srcId="{3099686B-6158-4E1E-A341-42F37DEFFDC3}" destId="{C9D857B0-63B1-41A4-B84B-1DDFD81A7E93}" srcOrd="2" destOrd="0" presId="urn:microsoft.com/office/officeart/2005/8/layout/venn1"/>
    <dgm:cxn modelId="{AF868E48-0476-4565-BEFB-CC20DE523578}" type="presParOf" srcId="{3099686B-6158-4E1E-A341-42F37DEFFDC3}" destId="{90337343-05FD-418F-9F07-CD284BE226A2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18EEA-DE0C-41D3-B4F7-1894427CE0B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686425-0AC4-4B07-80C0-FCEC8C0B6834}">
      <dgm:prSet custT="1"/>
      <dgm:spPr>
        <a:noFill/>
      </dgm:spPr>
      <dgm:t>
        <a:bodyPr/>
        <a:lstStyle/>
        <a:p>
          <a:pPr rtl="0" eaLnBrk="1" latinLnBrk="0"/>
          <a:r>
            <a:rPr lang="en-US" sz="1800" dirty="0"/>
            <a:t>Use of PDO</a:t>
          </a:r>
        </a:p>
        <a:p>
          <a:pPr rtl="0" eaLnBrk="1" latinLnBrk="0"/>
          <a:r>
            <a:rPr lang="en-US" sz="1800" dirty="0"/>
            <a:t>Candidate part </a:t>
          </a:r>
        </a:p>
        <a:p>
          <a:pPr rtl="0" eaLnBrk="1" latinLnBrk="0"/>
          <a:r>
            <a:rPr lang="en-US" sz="1800" dirty="0"/>
            <a:t>Admin part</a:t>
          </a:r>
        </a:p>
        <a:p>
          <a:pPr rtl="0" eaLnBrk="1" latinLnBrk="0"/>
          <a:r>
            <a:rPr lang="en-US" sz="1800" dirty="0"/>
            <a:t>Other pages of the website(</a:t>
          </a:r>
          <a:r>
            <a:rPr lang="en-US" sz="1800" dirty="0" err="1"/>
            <a:t>Aboutus</a:t>
          </a:r>
          <a:r>
            <a:rPr lang="en-US" sz="1800" dirty="0"/>
            <a:t> , </a:t>
          </a:r>
          <a:r>
            <a:rPr lang="en-US" sz="1800" dirty="0" err="1"/>
            <a:t>ContactUS</a:t>
          </a:r>
          <a:r>
            <a:rPr lang="en-US" sz="1800" dirty="0"/>
            <a:t>)</a:t>
          </a:r>
        </a:p>
      </dgm:t>
    </dgm:pt>
    <dgm:pt modelId="{AB2081A5-140C-4D96-966D-EB4D6A4A685A}" type="parTrans" cxnId="{0A55E2F4-0145-414F-BB7B-CF4F9F608EF3}">
      <dgm:prSet/>
      <dgm:spPr/>
      <dgm:t>
        <a:bodyPr/>
        <a:lstStyle/>
        <a:p>
          <a:endParaRPr lang="en-US"/>
        </a:p>
      </dgm:t>
    </dgm:pt>
    <dgm:pt modelId="{D578F562-C747-45BE-86CC-F1427EB9E84A}" type="sibTrans" cxnId="{0A55E2F4-0145-414F-BB7B-CF4F9F608EF3}">
      <dgm:prSet/>
      <dgm:spPr>
        <a:solidFill>
          <a:schemeClr val="tx1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D67BA48-A9CD-4D21-BE19-1983971FF114}">
      <dgm:prSet custT="1"/>
      <dgm:spPr>
        <a:noFill/>
      </dgm:spPr>
      <dgm:t>
        <a:bodyPr/>
        <a:lstStyle/>
        <a:p>
          <a:pPr rtl="0" eaLnBrk="1" latinLnBrk="0"/>
          <a:r>
            <a:rPr lang="en-US" sz="1800" dirty="0"/>
            <a:t>Tables added in the database</a:t>
          </a:r>
        </a:p>
        <a:p>
          <a:pPr rtl="0" eaLnBrk="1" latinLnBrk="0"/>
          <a:r>
            <a:rPr lang="en-US" sz="1800" dirty="0"/>
            <a:t>Improved GUI</a:t>
          </a:r>
        </a:p>
        <a:p>
          <a:pPr rtl="0" eaLnBrk="1" latinLnBrk="0"/>
          <a:endParaRPr lang="en-US" sz="1800" dirty="0"/>
        </a:p>
      </dgm:t>
    </dgm:pt>
    <dgm:pt modelId="{B2A19CE4-1272-4DEB-AA4F-CEDE9B6ABC96}" type="parTrans" cxnId="{00EB1689-AAD4-4626-BC8D-E543DD57F07F}">
      <dgm:prSet/>
      <dgm:spPr/>
      <dgm:t>
        <a:bodyPr/>
        <a:lstStyle/>
        <a:p>
          <a:endParaRPr lang="en-US"/>
        </a:p>
      </dgm:t>
    </dgm:pt>
    <dgm:pt modelId="{05202289-7393-43EF-AF97-4A6E6730B3E7}" type="sibTrans" cxnId="{00EB1689-AAD4-4626-BC8D-E543DD57F07F}">
      <dgm:prSet/>
      <dgm:spPr/>
      <dgm:t>
        <a:bodyPr/>
        <a:lstStyle/>
        <a:p>
          <a:endParaRPr lang="en-US"/>
        </a:p>
      </dgm:t>
    </dgm:pt>
    <dgm:pt modelId="{B1DE84B9-B941-407B-BA58-86DEAF7E8166}" type="pres">
      <dgm:prSet presAssocID="{A2218EEA-DE0C-41D3-B4F7-1894427CE0B0}" presName="outerComposite" presStyleCnt="0">
        <dgm:presLayoutVars>
          <dgm:chMax val="5"/>
          <dgm:dir/>
          <dgm:resizeHandles val="exact"/>
        </dgm:presLayoutVars>
      </dgm:prSet>
      <dgm:spPr/>
    </dgm:pt>
    <dgm:pt modelId="{CEA415AF-CC69-4B2B-9BD9-A0388344DE66}" type="pres">
      <dgm:prSet presAssocID="{A2218EEA-DE0C-41D3-B4F7-1894427CE0B0}" presName="dummyMaxCanvas" presStyleCnt="0">
        <dgm:presLayoutVars/>
      </dgm:prSet>
      <dgm:spPr/>
    </dgm:pt>
    <dgm:pt modelId="{F74C04AE-49DA-41A4-87AE-60BCCD3FB78B}" type="pres">
      <dgm:prSet presAssocID="{A2218EEA-DE0C-41D3-B4F7-1894427CE0B0}" presName="TwoNodes_1" presStyleLbl="node1" presStyleIdx="0" presStyleCnt="2">
        <dgm:presLayoutVars>
          <dgm:bulletEnabled val="1"/>
        </dgm:presLayoutVars>
      </dgm:prSet>
      <dgm:spPr>
        <a:xfrm>
          <a:off x="0" y="0"/>
          <a:ext cx="5960514" cy="1836794"/>
        </a:xfrm>
        <a:prstGeom prst="rect">
          <a:avLst/>
        </a:prstGeom>
      </dgm:spPr>
    </dgm:pt>
    <dgm:pt modelId="{EED074AE-B836-492D-BB54-47FA9AC9FAAE}" type="pres">
      <dgm:prSet presAssocID="{A2218EEA-DE0C-41D3-B4F7-1894427CE0B0}" presName="TwoNodes_2" presStyleLbl="node1" presStyleIdx="1" presStyleCnt="2">
        <dgm:presLayoutVars>
          <dgm:bulletEnabled val="1"/>
        </dgm:presLayoutVars>
      </dgm:prSet>
      <dgm:spPr>
        <a:xfrm>
          <a:off x="1051855" y="2244971"/>
          <a:ext cx="5960514" cy="1836794"/>
        </a:xfrm>
        <a:prstGeom prst="rect">
          <a:avLst/>
        </a:prstGeom>
      </dgm:spPr>
    </dgm:pt>
    <dgm:pt modelId="{7ED922AF-24FA-4E63-9C58-F25013DF390E}" type="pres">
      <dgm:prSet presAssocID="{A2218EEA-DE0C-41D3-B4F7-1894427CE0B0}" presName="TwoConn_1-2" presStyleLbl="fgAccFollowNode1" presStyleIdx="0" presStyleCnt="1" custAng="10800000" custLinFactNeighborX="-25145" custLinFactNeighborY="5513">
        <dgm:presLayoutVars>
          <dgm:bulletEnabled val="1"/>
        </dgm:presLayoutVars>
      </dgm:prSet>
      <dgm:spPr>
        <a:prstGeom prst="triangle">
          <a:avLst/>
        </a:prstGeom>
      </dgm:spPr>
    </dgm:pt>
    <dgm:pt modelId="{4E740519-D4D8-4B8B-BB26-376802D73EAE}" type="pres">
      <dgm:prSet presAssocID="{A2218EEA-DE0C-41D3-B4F7-1894427CE0B0}" presName="TwoNodes_1_text" presStyleLbl="node1" presStyleIdx="1" presStyleCnt="2">
        <dgm:presLayoutVars>
          <dgm:bulletEnabled val="1"/>
        </dgm:presLayoutVars>
      </dgm:prSet>
      <dgm:spPr/>
    </dgm:pt>
    <dgm:pt modelId="{2B249FF2-5018-464F-9956-87D8FFAA1908}" type="pres">
      <dgm:prSet presAssocID="{A2218EEA-DE0C-41D3-B4F7-1894427CE0B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310B729-6676-482C-AE82-89A82C24A740}" type="presOf" srcId="{2D67BA48-A9CD-4D21-BE19-1983971FF114}" destId="{EED074AE-B836-492D-BB54-47FA9AC9FAAE}" srcOrd="0" destOrd="0" presId="urn:microsoft.com/office/officeart/2005/8/layout/vProcess5"/>
    <dgm:cxn modelId="{77A2264E-4730-4E66-B0DC-D6563AEE7266}" type="presOf" srcId="{2D67BA48-A9CD-4D21-BE19-1983971FF114}" destId="{2B249FF2-5018-464F-9956-87D8FFAA1908}" srcOrd="1" destOrd="0" presId="urn:microsoft.com/office/officeart/2005/8/layout/vProcess5"/>
    <dgm:cxn modelId="{00EB1689-AAD4-4626-BC8D-E543DD57F07F}" srcId="{A2218EEA-DE0C-41D3-B4F7-1894427CE0B0}" destId="{2D67BA48-A9CD-4D21-BE19-1983971FF114}" srcOrd="1" destOrd="0" parTransId="{B2A19CE4-1272-4DEB-AA4F-CEDE9B6ABC96}" sibTransId="{05202289-7393-43EF-AF97-4A6E6730B3E7}"/>
    <dgm:cxn modelId="{2277B295-DB0E-4184-9AC5-F5463DDA0EC6}" type="presOf" srcId="{A2218EEA-DE0C-41D3-B4F7-1894427CE0B0}" destId="{B1DE84B9-B941-407B-BA58-86DEAF7E8166}" srcOrd="0" destOrd="0" presId="urn:microsoft.com/office/officeart/2005/8/layout/vProcess5"/>
    <dgm:cxn modelId="{D89621A5-2EEE-4451-B6AB-3CDECCD72912}" type="presOf" srcId="{75686425-0AC4-4B07-80C0-FCEC8C0B6834}" destId="{F74C04AE-49DA-41A4-87AE-60BCCD3FB78B}" srcOrd="0" destOrd="0" presId="urn:microsoft.com/office/officeart/2005/8/layout/vProcess5"/>
    <dgm:cxn modelId="{8E3EDBB6-89C1-4210-92A2-3236A87DBF10}" type="presOf" srcId="{75686425-0AC4-4B07-80C0-FCEC8C0B6834}" destId="{4E740519-D4D8-4B8B-BB26-376802D73EAE}" srcOrd="1" destOrd="0" presId="urn:microsoft.com/office/officeart/2005/8/layout/vProcess5"/>
    <dgm:cxn modelId="{7BBCD2BD-6D02-4186-8F07-C2DD974568A2}" type="presOf" srcId="{D578F562-C747-45BE-86CC-F1427EB9E84A}" destId="{7ED922AF-24FA-4E63-9C58-F25013DF390E}" srcOrd="0" destOrd="0" presId="urn:microsoft.com/office/officeart/2005/8/layout/vProcess5"/>
    <dgm:cxn modelId="{0A55E2F4-0145-414F-BB7B-CF4F9F608EF3}" srcId="{A2218EEA-DE0C-41D3-B4F7-1894427CE0B0}" destId="{75686425-0AC4-4B07-80C0-FCEC8C0B6834}" srcOrd="0" destOrd="0" parTransId="{AB2081A5-140C-4D96-966D-EB4D6A4A685A}" sibTransId="{D578F562-C747-45BE-86CC-F1427EB9E84A}"/>
    <dgm:cxn modelId="{E20C174C-9942-4A8A-9927-D5071FCCC15C}" type="presParOf" srcId="{B1DE84B9-B941-407B-BA58-86DEAF7E8166}" destId="{CEA415AF-CC69-4B2B-9BD9-A0388344DE66}" srcOrd="0" destOrd="0" presId="urn:microsoft.com/office/officeart/2005/8/layout/vProcess5"/>
    <dgm:cxn modelId="{12732B72-D15D-4FFE-82BF-982444EA2357}" type="presParOf" srcId="{B1DE84B9-B941-407B-BA58-86DEAF7E8166}" destId="{F74C04AE-49DA-41A4-87AE-60BCCD3FB78B}" srcOrd="1" destOrd="0" presId="urn:microsoft.com/office/officeart/2005/8/layout/vProcess5"/>
    <dgm:cxn modelId="{B0C2FD0A-4AED-42C7-A875-019F3FF773B0}" type="presParOf" srcId="{B1DE84B9-B941-407B-BA58-86DEAF7E8166}" destId="{EED074AE-B836-492D-BB54-47FA9AC9FAAE}" srcOrd="2" destOrd="0" presId="urn:microsoft.com/office/officeart/2005/8/layout/vProcess5"/>
    <dgm:cxn modelId="{EF00230C-392A-4FB3-84A2-497EBE633E66}" type="presParOf" srcId="{B1DE84B9-B941-407B-BA58-86DEAF7E8166}" destId="{7ED922AF-24FA-4E63-9C58-F25013DF390E}" srcOrd="3" destOrd="0" presId="urn:microsoft.com/office/officeart/2005/8/layout/vProcess5"/>
    <dgm:cxn modelId="{DD8ACEBB-D99D-454E-9708-43BC40E713A3}" type="presParOf" srcId="{B1DE84B9-B941-407B-BA58-86DEAF7E8166}" destId="{4E740519-D4D8-4B8B-BB26-376802D73EAE}" srcOrd="4" destOrd="0" presId="urn:microsoft.com/office/officeart/2005/8/layout/vProcess5"/>
    <dgm:cxn modelId="{6FB208DD-2A01-45DE-B73B-F606A03B0823}" type="presParOf" srcId="{B1DE84B9-B941-407B-BA58-86DEAF7E8166}" destId="{2B249FF2-5018-464F-9956-87D8FFAA190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ED379-54C8-4B58-B455-8568B81AD12E}">
      <dsp:nvSpPr>
        <dsp:cNvPr id="0" name=""/>
        <dsp:cNvSpPr/>
      </dsp:nvSpPr>
      <dsp:spPr>
        <a:xfrm>
          <a:off x="0" y="1451"/>
          <a:ext cx="2625272" cy="356557"/>
        </a:xfrm>
        <a:prstGeom prst="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Access to all Employers </a:t>
          </a:r>
        </a:p>
      </dsp:txBody>
      <dsp:txXfrm>
        <a:off x="0" y="1451"/>
        <a:ext cx="2625272" cy="356557"/>
      </dsp:txXfrm>
    </dsp:sp>
    <dsp:sp modelId="{17A6D7DC-1F93-4BE5-AA60-3BAFCF7E8875}">
      <dsp:nvSpPr>
        <dsp:cNvPr id="0" name=""/>
        <dsp:cNvSpPr/>
      </dsp:nvSpPr>
      <dsp:spPr>
        <a:xfrm>
          <a:off x="0" y="384969"/>
          <a:ext cx="2625272" cy="173549"/>
        </a:xfrm>
        <a:prstGeom prst="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Access to all Candidates</a:t>
          </a:r>
        </a:p>
      </dsp:txBody>
      <dsp:txXfrm>
        <a:off x="0" y="384969"/>
        <a:ext cx="2625272" cy="173549"/>
      </dsp:txXfrm>
    </dsp:sp>
    <dsp:sp modelId="{6B0120AA-FA6C-45D9-ABEC-29D82989C492}">
      <dsp:nvSpPr>
        <dsp:cNvPr id="0" name=""/>
        <dsp:cNvSpPr/>
      </dsp:nvSpPr>
      <dsp:spPr>
        <a:xfrm>
          <a:off x="0" y="585479"/>
          <a:ext cx="2625272" cy="288072"/>
        </a:xfrm>
        <a:prstGeom prst="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View candidate-job count</a:t>
          </a:r>
        </a:p>
      </dsp:txBody>
      <dsp:txXfrm>
        <a:off x="0" y="585479"/>
        <a:ext cx="2625272" cy="288072"/>
      </dsp:txXfrm>
    </dsp:sp>
    <dsp:sp modelId="{9D133EE4-B263-42F8-AAFC-CDDE2958C3A7}">
      <dsp:nvSpPr>
        <dsp:cNvPr id="0" name=""/>
        <dsp:cNvSpPr/>
      </dsp:nvSpPr>
      <dsp:spPr>
        <a:xfrm>
          <a:off x="0" y="900513"/>
          <a:ext cx="2625272" cy="539209"/>
        </a:xfrm>
        <a:prstGeom prst="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View the detail of the all users</a:t>
          </a:r>
        </a:p>
      </dsp:txBody>
      <dsp:txXfrm>
        <a:off x="0" y="900513"/>
        <a:ext cx="2625272" cy="539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0BA0A-B073-4C6F-A18D-AAA0E367BAAF}">
      <dsp:nvSpPr>
        <dsp:cNvPr id="0" name=""/>
        <dsp:cNvSpPr/>
      </dsp:nvSpPr>
      <dsp:spPr>
        <a:xfrm>
          <a:off x="372094" y="456699"/>
          <a:ext cx="1098000" cy="1098000"/>
        </a:xfrm>
        <a:prstGeom prst="diamond">
          <a:avLst/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630E1-4EFD-4872-AA72-6BA2F53397C6}">
      <dsp:nvSpPr>
        <dsp:cNvPr id="0" name=""/>
        <dsp:cNvSpPr/>
      </dsp:nvSpPr>
      <dsp:spPr>
        <a:xfrm>
          <a:off x="705942" y="790548"/>
          <a:ext cx="430302" cy="430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52456-A853-414A-8501-1A748B1CA3C1}">
      <dsp:nvSpPr>
        <dsp:cNvPr id="0" name=""/>
        <dsp:cNvSpPr/>
      </dsp:nvSpPr>
      <dsp:spPr>
        <a:xfrm>
          <a:off x="21094" y="1896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noProof="0">
              <a:solidFill>
                <a:schemeClr val="bg1"/>
              </a:solidFill>
            </a:rPr>
            <a:t>2 meetings every week</a:t>
          </a:r>
        </a:p>
      </dsp:txBody>
      <dsp:txXfrm>
        <a:off x="21094" y="1896700"/>
        <a:ext cx="1800000" cy="720000"/>
      </dsp:txXfrm>
    </dsp:sp>
    <dsp:sp modelId="{B2455EE8-F008-47DB-B42A-C1492ED22849}">
      <dsp:nvSpPr>
        <dsp:cNvPr id="0" name=""/>
        <dsp:cNvSpPr/>
      </dsp:nvSpPr>
      <dsp:spPr>
        <a:xfrm>
          <a:off x="2487094" y="456699"/>
          <a:ext cx="1098000" cy="1098000"/>
        </a:xfrm>
        <a:prstGeom prst="diamond">
          <a:avLst/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06371-F985-4B5D-BBD5-1577EC1EA4F4}">
      <dsp:nvSpPr>
        <dsp:cNvPr id="0" name=""/>
        <dsp:cNvSpPr/>
      </dsp:nvSpPr>
      <dsp:spPr>
        <a:xfrm>
          <a:off x="2799428" y="769034"/>
          <a:ext cx="473331" cy="4733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3D8BB-DEF5-4F0A-AD85-379997C8374E}">
      <dsp:nvSpPr>
        <dsp:cNvPr id="0" name=""/>
        <dsp:cNvSpPr/>
      </dsp:nvSpPr>
      <dsp:spPr>
        <a:xfrm>
          <a:off x="2136094" y="1896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noProof="0">
              <a:solidFill>
                <a:schemeClr val="bg1"/>
              </a:solidFill>
            </a:rPr>
            <a:t>Problems </a:t>
          </a:r>
          <a:r>
            <a:rPr lang="en-US" sz="1800" kern="1200" cap="none" noProof="0" err="1">
              <a:solidFill>
                <a:schemeClr val="bg1"/>
              </a:solidFill>
            </a:rPr>
            <a:t>discussed,tasks</a:t>
          </a:r>
          <a:r>
            <a:rPr lang="en-US" sz="1800" kern="1200" cap="none" noProof="0">
              <a:solidFill>
                <a:schemeClr val="bg1"/>
              </a:solidFill>
            </a:rPr>
            <a:t> divided</a:t>
          </a:r>
        </a:p>
      </dsp:txBody>
      <dsp:txXfrm>
        <a:off x="2136094" y="1896700"/>
        <a:ext cx="1800000" cy="720000"/>
      </dsp:txXfrm>
    </dsp:sp>
    <dsp:sp modelId="{A9EF33CC-7385-432B-BA65-E8CBF74DF6C4}">
      <dsp:nvSpPr>
        <dsp:cNvPr id="0" name=""/>
        <dsp:cNvSpPr/>
      </dsp:nvSpPr>
      <dsp:spPr>
        <a:xfrm>
          <a:off x="4602094" y="456699"/>
          <a:ext cx="1098000" cy="1098000"/>
        </a:xfrm>
        <a:prstGeom prst="diamond">
          <a:avLst/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B76C4-A6D3-4163-8273-3B8427D41BBD}">
      <dsp:nvSpPr>
        <dsp:cNvPr id="0" name=""/>
        <dsp:cNvSpPr/>
      </dsp:nvSpPr>
      <dsp:spPr>
        <a:xfrm>
          <a:off x="4914428" y="769034"/>
          <a:ext cx="473331" cy="4733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49B98-023E-48E1-8625-B1F3ADD9750B}">
      <dsp:nvSpPr>
        <dsp:cNvPr id="0" name=""/>
        <dsp:cNvSpPr/>
      </dsp:nvSpPr>
      <dsp:spPr>
        <a:xfrm>
          <a:off x="4251094" y="1896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noProof="0">
              <a:solidFill>
                <a:schemeClr val="bg1"/>
              </a:solidFill>
            </a:rPr>
            <a:t>Duration 40-60 mins.</a:t>
          </a:r>
        </a:p>
      </dsp:txBody>
      <dsp:txXfrm>
        <a:off x="4251094" y="1896700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3BFB4-3A1B-4EA7-9132-76325249F931}">
      <dsp:nvSpPr>
        <dsp:cNvPr id="0" name=""/>
        <dsp:cNvSpPr/>
      </dsp:nvSpPr>
      <dsp:spPr>
        <a:xfrm>
          <a:off x="887335" y="20491"/>
          <a:ext cx="3749595" cy="3749595"/>
        </a:xfrm>
        <a:prstGeom prst="dodecagon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/>
            <a:t>Task Achievement</a:t>
          </a:r>
          <a:endParaRPr lang="en-US" sz="3200" kern="1200" noProof="0" dirty="0"/>
        </a:p>
      </dsp:txBody>
      <dsp:txXfrm>
        <a:off x="1410927" y="462648"/>
        <a:ext cx="2161929" cy="2865279"/>
      </dsp:txXfrm>
    </dsp:sp>
    <dsp:sp modelId="{C9D857B0-63B1-41A4-B84B-1DDFD81A7E93}">
      <dsp:nvSpPr>
        <dsp:cNvPr id="0" name=""/>
        <dsp:cNvSpPr/>
      </dsp:nvSpPr>
      <dsp:spPr>
        <a:xfrm>
          <a:off x="3651277" y="0"/>
          <a:ext cx="3749595" cy="37495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Cooperation within the team</a:t>
          </a:r>
        </a:p>
      </dsp:txBody>
      <dsp:txXfrm>
        <a:off x="4715351" y="442157"/>
        <a:ext cx="2161929" cy="28652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C04AE-49DA-41A4-87AE-60BCCD3FB78B}">
      <dsp:nvSpPr>
        <dsp:cNvPr id="0" name=""/>
        <dsp:cNvSpPr/>
      </dsp:nvSpPr>
      <dsp:spPr>
        <a:xfrm>
          <a:off x="0" y="0"/>
          <a:ext cx="5011964" cy="1836794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of PDO</a:t>
          </a:r>
        </a:p>
        <a:p>
          <a:pPr marL="0" lvl="0" indent="0" algn="l" defTabSz="8001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Candidate part </a:t>
          </a:r>
        </a:p>
        <a:p>
          <a:pPr marL="0" lvl="0" indent="0" algn="l" defTabSz="8001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Admin part</a:t>
          </a:r>
        </a:p>
        <a:p>
          <a:pPr marL="0" lvl="0" indent="0" algn="l" defTabSz="8001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 pages of the website(</a:t>
          </a:r>
          <a:r>
            <a:rPr lang="en-US" sz="1800" kern="1200" dirty="0" err="1"/>
            <a:t>Aboutus</a:t>
          </a:r>
          <a:r>
            <a:rPr lang="en-US" sz="1800" kern="1200" dirty="0"/>
            <a:t> , </a:t>
          </a:r>
          <a:r>
            <a:rPr lang="en-US" sz="1800" kern="1200" dirty="0" err="1"/>
            <a:t>ContactUS</a:t>
          </a:r>
          <a:r>
            <a:rPr lang="en-US" sz="1800" kern="1200" dirty="0"/>
            <a:t>)</a:t>
          </a:r>
        </a:p>
      </dsp:txBody>
      <dsp:txXfrm>
        <a:off x="53798" y="53798"/>
        <a:ext cx="3113493" cy="1729198"/>
      </dsp:txXfrm>
    </dsp:sp>
    <dsp:sp modelId="{EED074AE-B836-492D-BB54-47FA9AC9FAAE}">
      <dsp:nvSpPr>
        <dsp:cNvPr id="0" name=""/>
        <dsp:cNvSpPr/>
      </dsp:nvSpPr>
      <dsp:spPr>
        <a:xfrm>
          <a:off x="884464" y="2244971"/>
          <a:ext cx="5011964" cy="1836794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Tables added in the database</a:t>
          </a:r>
        </a:p>
        <a:p>
          <a:pPr marL="0" lvl="0" indent="0" algn="l" defTabSz="8001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Improved GUI</a:t>
          </a:r>
        </a:p>
        <a:p>
          <a:pPr marL="0" lvl="0" indent="0" algn="l" defTabSz="8001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938262" y="2298769"/>
        <a:ext cx="2825987" cy="1729198"/>
      </dsp:txXfrm>
    </dsp:sp>
    <dsp:sp modelId="{7ED922AF-24FA-4E63-9C58-F25013DF390E}">
      <dsp:nvSpPr>
        <dsp:cNvPr id="0" name=""/>
        <dsp:cNvSpPr/>
      </dsp:nvSpPr>
      <dsp:spPr>
        <a:xfrm rot="10800000">
          <a:off x="3517837" y="1509745"/>
          <a:ext cx="1193916" cy="1193916"/>
        </a:xfrm>
        <a:prstGeom prst="triangle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3816316" y="1509745"/>
        <a:ext cx="596958" cy="596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8F990B-24E5-4499-8C79-4ED219295F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E1768-BE9B-4942-A8CB-EFAD2A74CC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8B1D3-CA11-462C-8816-123A2688E88A}" type="datetimeFigureOut">
              <a:rPr lang="en-US" smtClean="0"/>
              <a:t>12/2/2020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D7F43-CABD-4887-B9A6-4547FDC501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62B5D-88F2-4AEE-AFD3-46FC212370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33B2F-C487-4AD4-A204-7F6ECAAF75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7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F1E18-A233-4803-B0B0-268AE51B02D8}" type="datetimeFigureOut">
              <a:rPr lang="en-US" smtClean="0"/>
              <a:t>12/2/2020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8AD7B-6C45-4427-8F54-14247E29ED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9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4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82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65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7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07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89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57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5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1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1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01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8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94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7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61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0DE9-1B5A-4A39-ADDF-7688D81CD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1116000"/>
            <a:ext cx="5400000" cy="5256000"/>
          </a:xfrm>
          <a:solidFill>
            <a:schemeClr val="accent5">
              <a:lumMod val="50000"/>
            </a:schemeClr>
          </a:solidFill>
        </p:spPr>
        <p:txBody>
          <a:bodyPr tIns="252000"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F4F5C-1F9D-4AAE-815B-747B521A5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244" y="5879308"/>
            <a:ext cx="5029512" cy="392245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91D6E6-C85E-4B8A-B36A-C2C790D8DF4D}"/>
              </a:ext>
            </a:extLst>
          </p:cNvPr>
          <p:cNvSpPr/>
          <p:nvPr userDrawn="1"/>
        </p:nvSpPr>
        <p:spPr>
          <a:xfrm>
            <a:off x="864000" y="6372000"/>
            <a:ext cx="5400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6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4A67-43C8-4844-90CB-52E94C12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29BED-AEBD-4EC8-9ED6-0E654740E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317FC-BA34-47D6-B727-40C7C83D7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Midd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4A67-43C8-4844-90CB-52E94C12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622"/>
            <a:ext cx="4114800" cy="1940756"/>
          </a:xfrm>
        </p:spPr>
        <p:txBody>
          <a:bodyPr/>
          <a:lstStyle>
            <a:lvl1pPr algn="ctr">
              <a:defRPr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29BED-AEBD-4EC8-9ED6-0E654740E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317FC-BA34-47D6-B727-40C7C83D7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74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uot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4A67-43C8-4844-90CB-52E94C12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190" y="2772428"/>
            <a:ext cx="7289620" cy="2348315"/>
          </a:xfrm>
        </p:spPr>
        <p:txBody>
          <a:bodyPr anchor="t"/>
          <a:lstStyle>
            <a:lvl1pPr algn="ctr">
              <a:defRPr i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29BED-AEBD-4EC8-9ED6-0E654740E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317FC-BA34-47D6-B727-40C7C83D7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91CA36-8A6A-4E57-8DEA-8AB642C2C3E6}"/>
              </a:ext>
            </a:extLst>
          </p:cNvPr>
          <p:cNvGrpSpPr/>
          <p:nvPr userDrawn="1"/>
        </p:nvGrpSpPr>
        <p:grpSpPr>
          <a:xfrm>
            <a:off x="5562369" y="981299"/>
            <a:ext cx="1067263" cy="809829"/>
            <a:chOff x="5539813" y="981299"/>
            <a:chExt cx="1067263" cy="809829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88700BE6-09BC-484A-9BE2-AB6B8F5802BC}"/>
                </a:ext>
              </a:extLst>
            </p:cNvPr>
            <p:cNvSpPr/>
            <p:nvPr/>
          </p:nvSpPr>
          <p:spPr>
            <a:xfrm rot="5400000">
              <a:off x="5851587" y="1035639"/>
              <a:ext cx="809829" cy="701149"/>
            </a:xfrm>
            <a:prstGeom prst="pen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0C6E262-3E21-4999-B5BE-DE8EE956CD9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02453" y="1125304"/>
              <a:ext cx="541983" cy="494781"/>
            </a:xfrm>
            <a:custGeom>
              <a:avLst/>
              <a:gdLst>
                <a:gd name="connsiteX0" fmla="*/ 226139 w 417600"/>
                <a:gd name="connsiteY0" fmla="*/ 0 h 681160"/>
                <a:gd name="connsiteX1" fmla="*/ 417600 w 417600"/>
                <a:gd name="connsiteY1" fmla="*/ 191461 h 681160"/>
                <a:gd name="connsiteX2" fmla="*/ 417600 w 417600"/>
                <a:gd name="connsiteY2" fmla="*/ 489699 h 681160"/>
                <a:gd name="connsiteX3" fmla="*/ 226139 w 417600"/>
                <a:gd name="connsiteY3" fmla="*/ 681160 h 681160"/>
                <a:gd name="connsiteX4" fmla="*/ 0 w 417600"/>
                <a:gd name="connsiteY4" fmla="*/ 340580 h 68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600" h="681160">
                  <a:moveTo>
                    <a:pt x="226139" y="0"/>
                  </a:moveTo>
                  <a:lnTo>
                    <a:pt x="417600" y="191461"/>
                  </a:lnTo>
                  <a:lnTo>
                    <a:pt x="417600" y="489699"/>
                  </a:lnTo>
                  <a:lnTo>
                    <a:pt x="226139" y="681160"/>
                  </a:lnTo>
                  <a:lnTo>
                    <a:pt x="0" y="34058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DA1C7718-1C79-46F9-B6EA-CCE44857FE3E}"/>
                </a:ext>
              </a:extLst>
            </p:cNvPr>
            <p:cNvSpPr/>
            <p:nvPr/>
          </p:nvSpPr>
          <p:spPr>
            <a:xfrm rot="16200000">
              <a:off x="5485473" y="1035639"/>
              <a:ext cx="809829" cy="701149"/>
            </a:xfrm>
            <a:prstGeom prst="pen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230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Midd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4A67-43C8-4844-90CB-52E94C12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2766218"/>
            <a:ext cx="4114800" cy="1325563"/>
          </a:xfrm>
        </p:spPr>
        <p:txBody>
          <a:bodyPr/>
          <a:lstStyle>
            <a:lvl1pPr algn="ctr">
              <a:defRPr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29BED-AEBD-4EC8-9ED6-0E654740E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317FC-BA34-47D6-B727-40C7C83D7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22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99EBE-63AA-4624-816D-5196813699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C175-C936-42DD-97D7-B01713E9D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3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AD1C-12E9-473E-A027-0E505EB5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966F-9FBA-4EFC-91B9-E2C18B7BB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6D027-D803-40DE-B7CF-1F8B2BE64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76F06-47D6-453A-A4A1-414C7BE626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51AAD-7A7D-4A14-BAA2-86E8053D5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3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E615AB-0D5C-403A-BF73-26590545F7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58639 w 12192000"/>
              <a:gd name="connsiteY0" fmla="*/ 344907 h 6858000"/>
              <a:gd name="connsiteX1" fmla="*/ 6069362 w 12192000"/>
              <a:gd name="connsiteY1" fmla="*/ 344907 h 6858000"/>
              <a:gd name="connsiteX2" fmla="*/ 6069362 w 12192000"/>
              <a:gd name="connsiteY2" fmla="*/ 1115999 h 6858000"/>
              <a:gd name="connsiteX3" fmla="*/ 1058639 w 12192000"/>
              <a:gd name="connsiteY3" fmla="*/ 1115999 h 6858000"/>
              <a:gd name="connsiteX4" fmla="*/ 1033586 w 12192000"/>
              <a:gd name="connsiteY4" fmla="*/ 318051 h 6858000"/>
              <a:gd name="connsiteX5" fmla="*/ 1033586 w 12192000"/>
              <a:gd name="connsiteY5" fmla="*/ 1115999 h 6858000"/>
              <a:gd name="connsiteX6" fmla="*/ 864000 w 12192000"/>
              <a:gd name="connsiteY6" fmla="*/ 1115999 h 6858000"/>
              <a:gd name="connsiteX7" fmla="*/ 864000 w 12192000"/>
              <a:gd name="connsiteY7" fmla="*/ 6371999 h 6858000"/>
              <a:gd name="connsiteX8" fmla="*/ 864000 w 12192000"/>
              <a:gd name="connsiteY8" fmla="*/ 6479999 h 6858000"/>
              <a:gd name="connsiteX9" fmla="*/ 6264000 w 12192000"/>
              <a:gd name="connsiteY9" fmla="*/ 6479999 h 6858000"/>
              <a:gd name="connsiteX10" fmla="*/ 6264000 w 12192000"/>
              <a:gd name="connsiteY10" fmla="*/ 6371999 h 6858000"/>
              <a:gd name="connsiteX11" fmla="*/ 6264000 w 12192000"/>
              <a:gd name="connsiteY11" fmla="*/ 1115999 h 6858000"/>
              <a:gd name="connsiteX12" fmla="*/ 6094416 w 12192000"/>
              <a:gd name="connsiteY12" fmla="*/ 1115999 h 6858000"/>
              <a:gd name="connsiteX13" fmla="*/ 6094416 w 12192000"/>
              <a:gd name="connsiteY13" fmla="*/ 318051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058639" y="344907"/>
                </a:moveTo>
                <a:lnTo>
                  <a:pt x="6069362" y="344907"/>
                </a:lnTo>
                <a:lnTo>
                  <a:pt x="6069362" y="1115999"/>
                </a:lnTo>
                <a:lnTo>
                  <a:pt x="1058639" y="1115999"/>
                </a:lnTo>
                <a:close/>
                <a:moveTo>
                  <a:pt x="1033586" y="318051"/>
                </a:moveTo>
                <a:lnTo>
                  <a:pt x="1033586" y="1115999"/>
                </a:lnTo>
                <a:lnTo>
                  <a:pt x="864000" y="1115999"/>
                </a:lnTo>
                <a:lnTo>
                  <a:pt x="864000" y="6371999"/>
                </a:lnTo>
                <a:lnTo>
                  <a:pt x="864000" y="6479999"/>
                </a:lnTo>
                <a:lnTo>
                  <a:pt x="6264000" y="6479999"/>
                </a:lnTo>
                <a:lnTo>
                  <a:pt x="6264000" y="6371999"/>
                </a:lnTo>
                <a:lnTo>
                  <a:pt x="6264000" y="1115999"/>
                </a:lnTo>
                <a:lnTo>
                  <a:pt x="6094416" y="1115999"/>
                </a:lnTo>
                <a:lnTo>
                  <a:pt x="6094416" y="31805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rIns="792000" anchor="ctr">
            <a:noAutofit/>
          </a:bodyPr>
          <a:lstStyle>
            <a:lvl1pPr marL="0" indent="0" algn="r">
              <a:buNone/>
              <a:defRPr i="1"/>
            </a:lvl1pPr>
          </a:lstStyle>
          <a:p>
            <a:r>
              <a:rPr lang="en-US" dirty="0"/>
              <a:t>Drag &amp; Drop or Insert Your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30DE9-1B5A-4A39-ADDF-7688D81CD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1116000"/>
            <a:ext cx="5400000" cy="5256000"/>
          </a:xfrm>
          <a:noFill/>
        </p:spPr>
        <p:txBody>
          <a:bodyPr tIns="252000"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F4F5C-1F9D-4AAE-815B-747B521A5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244" y="5879308"/>
            <a:ext cx="5029512" cy="392245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BC130-4A17-4F0C-9A10-476CFDF60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4000" y="6372000"/>
            <a:ext cx="5400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2F4497-ABB8-41B2-93D0-ECD1832AAAD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033586" y="318052"/>
            <a:ext cx="5060830" cy="5424867"/>
          </a:xfrm>
          <a:custGeom>
            <a:avLst/>
            <a:gdLst>
              <a:gd name="connsiteX0" fmla="*/ 29714 w 6002337"/>
              <a:gd name="connsiteY0" fmla="*/ 31852 h 6434099"/>
              <a:gd name="connsiteX1" fmla="*/ 29714 w 6002337"/>
              <a:gd name="connsiteY1" fmla="*/ 6402247 h 6434099"/>
              <a:gd name="connsiteX2" fmla="*/ 5972622 w 6002337"/>
              <a:gd name="connsiteY2" fmla="*/ 6402247 h 6434099"/>
              <a:gd name="connsiteX3" fmla="*/ 5972622 w 6002337"/>
              <a:gd name="connsiteY3" fmla="*/ 31852 h 6434099"/>
              <a:gd name="connsiteX4" fmla="*/ 0 w 6002337"/>
              <a:gd name="connsiteY4" fmla="*/ 0 h 6434099"/>
              <a:gd name="connsiteX5" fmla="*/ 6002337 w 6002337"/>
              <a:gd name="connsiteY5" fmla="*/ 0 h 6434099"/>
              <a:gd name="connsiteX6" fmla="*/ 6002337 w 6002337"/>
              <a:gd name="connsiteY6" fmla="*/ 6434099 h 6434099"/>
              <a:gd name="connsiteX7" fmla="*/ 0 w 6002337"/>
              <a:gd name="connsiteY7" fmla="*/ 6434099 h 643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2337" h="6434099">
                <a:moveTo>
                  <a:pt x="29714" y="31852"/>
                </a:moveTo>
                <a:lnTo>
                  <a:pt x="29714" y="6402247"/>
                </a:lnTo>
                <a:lnTo>
                  <a:pt x="5972622" y="6402247"/>
                </a:lnTo>
                <a:lnTo>
                  <a:pt x="5972622" y="31852"/>
                </a:lnTo>
                <a:close/>
                <a:moveTo>
                  <a:pt x="0" y="0"/>
                </a:moveTo>
                <a:lnTo>
                  <a:pt x="6002337" y="0"/>
                </a:lnTo>
                <a:lnTo>
                  <a:pt x="6002337" y="6434099"/>
                </a:lnTo>
                <a:lnTo>
                  <a:pt x="0" y="6434099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B1BC04-99B8-4293-A596-337F37F1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7308" y="1571348"/>
            <a:ext cx="1143665" cy="881149"/>
            <a:chOff x="2977308" y="1366554"/>
            <a:chExt cx="1143665" cy="8811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98B0B3A-3298-4A20-B81B-EEB3B81B6FBC}"/>
                </a:ext>
              </a:extLst>
            </p:cNvPr>
            <p:cNvGrpSpPr/>
            <p:nvPr/>
          </p:nvGrpSpPr>
          <p:grpSpPr>
            <a:xfrm>
              <a:off x="2977308" y="1366554"/>
              <a:ext cx="1143665" cy="701149"/>
              <a:chOff x="3255455" y="1367454"/>
              <a:chExt cx="681160" cy="4176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12435D-F0FE-415F-BE90-B91941F4FD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387235" y="1235674"/>
                <a:ext cx="417600" cy="681160"/>
              </a:xfrm>
              <a:custGeom>
                <a:avLst/>
                <a:gdLst>
                  <a:gd name="connsiteX0" fmla="*/ 226139 w 417600"/>
                  <a:gd name="connsiteY0" fmla="*/ 0 h 681160"/>
                  <a:gd name="connsiteX1" fmla="*/ 417600 w 417600"/>
                  <a:gd name="connsiteY1" fmla="*/ 191461 h 681160"/>
                  <a:gd name="connsiteX2" fmla="*/ 417600 w 417600"/>
                  <a:gd name="connsiteY2" fmla="*/ 489699 h 681160"/>
                  <a:gd name="connsiteX3" fmla="*/ 226139 w 417600"/>
                  <a:gd name="connsiteY3" fmla="*/ 681160 h 681160"/>
                  <a:gd name="connsiteX4" fmla="*/ 0 w 417600"/>
                  <a:gd name="connsiteY4" fmla="*/ 340580 h 68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600" h="681160">
                    <a:moveTo>
                      <a:pt x="226139" y="0"/>
                    </a:moveTo>
                    <a:lnTo>
                      <a:pt x="417600" y="191461"/>
                    </a:lnTo>
                    <a:lnTo>
                      <a:pt x="417600" y="489699"/>
                    </a:lnTo>
                    <a:lnTo>
                      <a:pt x="226139" y="681160"/>
                    </a:lnTo>
                    <a:lnTo>
                      <a:pt x="0" y="340580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Pentagon 22">
                <a:extLst>
                  <a:ext uri="{FF2B5EF4-FFF2-40B4-BE49-F238E27FC236}">
                    <a16:creationId xmlns:a16="http://schemas.microsoft.com/office/drawing/2014/main" id="{C4B24F98-5089-43E0-B83E-C75A400D8C23}"/>
                  </a:ext>
                </a:extLst>
              </p:cNvPr>
              <p:cNvSpPr/>
              <p:nvPr/>
            </p:nvSpPr>
            <p:spPr>
              <a:xfrm>
                <a:off x="3354871" y="1367454"/>
                <a:ext cx="482329" cy="417600"/>
              </a:xfrm>
              <a:prstGeom prst="pentagon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4F3AB-57F5-41DC-8E65-2EBF42D7B729}"/>
                </a:ext>
              </a:extLst>
            </p:cNvPr>
            <p:cNvGrpSpPr/>
            <p:nvPr/>
          </p:nvGrpSpPr>
          <p:grpSpPr>
            <a:xfrm rot="10800000">
              <a:off x="2977308" y="1546554"/>
              <a:ext cx="1143665" cy="701149"/>
              <a:chOff x="3255455" y="1367454"/>
              <a:chExt cx="681160" cy="41760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9DD331A-1BA6-4E0B-A15B-8474C9E779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387235" y="1235674"/>
                <a:ext cx="417600" cy="681160"/>
              </a:xfrm>
              <a:custGeom>
                <a:avLst/>
                <a:gdLst>
                  <a:gd name="connsiteX0" fmla="*/ 226139 w 417600"/>
                  <a:gd name="connsiteY0" fmla="*/ 0 h 681160"/>
                  <a:gd name="connsiteX1" fmla="*/ 417600 w 417600"/>
                  <a:gd name="connsiteY1" fmla="*/ 191461 h 681160"/>
                  <a:gd name="connsiteX2" fmla="*/ 417600 w 417600"/>
                  <a:gd name="connsiteY2" fmla="*/ 489699 h 681160"/>
                  <a:gd name="connsiteX3" fmla="*/ 226139 w 417600"/>
                  <a:gd name="connsiteY3" fmla="*/ 681160 h 681160"/>
                  <a:gd name="connsiteX4" fmla="*/ 0 w 417600"/>
                  <a:gd name="connsiteY4" fmla="*/ 340580 h 68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600" h="681160">
                    <a:moveTo>
                      <a:pt x="226139" y="0"/>
                    </a:moveTo>
                    <a:lnTo>
                      <a:pt x="417600" y="191461"/>
                    </a:lnTo>
                    <a:lnTo>
                      <a:pt x="417600" y="489699"/>
                    </a:lnTo>
                    <a:lnTo>
                      <a:pt x="226139" y="681160"/>
                    </a:lnTo>
                    <a:lnTo>
                      <a:pt x="0" y="340580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50CA7A46-A1C2-4E14-964D-FAC5F14EFFE4}"/>
                  </a:ext>
                </a:extLst>
              </p:cNvPr>
              <p:cNvSpPr/>
              <p:nvPr/>
            </p:nvSpPr>
            <p:spPr>
              <a:xfrm>
                <a:off x="3354871" y="1367454"/>
                <a:ext cx="482329" cy="417600"/>
              </a:xfrm>
              <a:prstGeom prst="pentagon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327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E8E7E-A870-4B74-A94F-C1783C13E23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2427" cy="6858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Drag &amp; Drop or Insert Your Picture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0F1DA79-07F8-4E44-BA4E-4006191F1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9652" y="4983093"/>
            <a:ext cx="9664148" cy="1325563"/>
          </a:xfrm>
          <a:solidFill>
            <a:schemeClr val="accent5">
              <a:lumMod val="50000"/>
            </a:schemeClr>
          </a:solidFill>
        </p:spPr>
        <p:txBody>
          <a:bodyPr lIns="360000" rIns="90000">
            <a:normAutofit/>
          </a:bodyPr>
          <a:lstStyle>
            <a:lvl1pPr>
              <a:defRPr sz="4000"/>
            </a:lvl1pPr>
          </a:lstStyle>
          <a:p>
            <a:r>
              <a:rPr lang="en-US" noProof="0"/>
              <a:t>YOUR 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F45F1-1F6E-4470-8663-FE748A026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02196" y="5135035"/>
            <a:ext cx="3932237" cy="102167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30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E8E7E-A870-4B74-A94F-C1783C13E23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2427" cy="6858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Drag &amp; Drop or Insert Your Picture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0F1DA79-07F8-4E44-BA4E-4006191F1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9652" y="4983093"/>
            <a:ext cx="9664148" cy="1325563"/>
          </a:xfrm>
          <a:solidFill>
            <a:schemeClr val="accent5">
              <a:lumMod val="50000"/>
            </a:schemeClr>
          </a:solidFill>
        </p:spPr>
        <p:txBody>
          <a:bodyPr lIns="5670000" rIns="36000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YOUR 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F45F1-1F6E-4470-8663-FE748A026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652" y="5135035"/>
            <a:ext cx="5886805" cy="10216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988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125BB-6786-4FBA-908D-90C8A82582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2427" cy="685800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lIns="1368000" anchor="ctr">
            <a:noAutofit/>
          </a:bodyPr>
          <a:lstStyle>
            <a:lvl1pPr marL="0" indent="0" algn="l">
              <a:buNone/>
              <a:defRPr sz="18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Drag &amp; Drop or Insert Your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89928A-6D79-464E-B588-1951C7BC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16000"/>
            <a:ext cx="6479900" cy="5256000"/>
          </a:xfrm>
          <a:noFill/>
        </p:spPr>
        <p:txBody>
          <a:bodyPr tIns="252000" bIns="3888000" anchor="t">
            <a:normAutofit/>
          </a:bodyPr>
          <a:lstStyle>
            <a:lvl1pPr algn="ctr"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F56D8-8E24-456A-8539-351E2054E8BB}"/>
              </a:ext>
            </a:extLst>
          </p:cNvPr>
          <p:cNvSpPr/>
          <p:nvPr userDrawn="1"/>
        </p:nvSpPr>
        <p:spPr>
          <a:xfrm>
            <a:off x="5359400" y="6372000"/>
            <a:ext cx="64799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8A4A981-D13E-4CBF-B1B9-9BD7D545B8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7525" y="2794552"/>
            <a:ext cx="6072188" cy="30728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CD12B0-2D62-45AC-AE84-26428B62C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59400" y="6372000"/>
            <a:ext cx="6480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2A3941-2D95-4A84-B382-159E988C09D4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 flipH="1" flipV="1">
            <a:off x="5550051" y="318052"/>
            <a:ext cx="6095329" cy="2149666"/>
          </a:xfrm>
          <a:custGeom>
            <a:avLst/>
            <a:gdLst>
              <a:gd name="connsiteX0" fmla="*/ 6070276 w 6095329"/>
              <a:gd name="connsiteY0" fmla="*/ 2122810 h 2149666"/>
              <a:gd name="connsiteX1" fmla="*/ 6070276 w 6095329"/>
              <a:gd name="connsiteY1" fmla="*/ 26856 h 2149666"/>
              <a:gd name="connsiteX2" fmla="*/ 3557005 w 6095329"/>
              <a:gd name="connsiteY2" fmla="*/ 26856 h 2149666"/>
              <a:gd name="connsiteX3" fmla="*/ 2538324 w 6095329"/>
              <a:gd name="connsiteY3" fmla="*/ 26856 h 2149666"/>
              <a:gd name="connsiteX4" fmla="*/ 25053 w 6095329"/>
              <a:gd name="connsiteY4" fmla="*/ 26856 h 2149666"/>
              <a:gd name="connsiteX5" fmla="*/ 25053 w 6095329"/>
              <a:gd name="connsiteY5" fmla="*/ 2122810 h 2149666"/>
              <a:gd name="connsiteX6" fmla="*/ 2538324 w 6095329"/>
              <a:gd name="connsiteY6" fmla="*/ 2122810 h 2149666"/>
              <a:gd name="connsiteX7" fmla="*/ 3557005 w 6095329"/>
              <a:gd name="connsiteY7" fmla="*/ 2122810 h 2149666"/>
              <a:gd name="connsiteX8" fmla="*/ 6095329 w 6095329"/>
              <a:gd name="connsiteY8" fmla="*/ 2149666 h 2149666"/>
              <a:gd name="connsiteX9" fmla="*/ 6070276 w 6095329"/>
              <a:gd name="connsiteY9" fmla="*/ 2149666 h 2149666"/>
              <a:gd name="connsiteX10" fmla="*/ 3557005 w 6095329"/>
              <a:gd name="connsiteY10" fmla="*/ 2149666 h 2149666"/>
              <a:gd name="connsiteX11" fmla="*/ 2538324 w 6095329"/>
              <a:gd name="connsiteY11" fmla="*/ 2149666 h 2149666"/>
              <a:gd name="connsiteX12" fmla="*/ 25053 w 6095329"/>
              <a:gd name="connsiteY12" fmla="*/ 2149666 h 2149666"/>
              <a:gd name="connsiteX13" fmla="*/ 0 w 6095329"/>
              <a:gd name="connsiteY13" fmla="*/ 2149666 h 2149666"/>
              <a:gd name="connsiteX14" fmla="*/ 0 w 6095329"/>
              <a:gd name="connsiteY14" fmla="*/ 0 h 2149666"/>
              <a:gd name="connsiteX15" fmla="*/ 25053 w 6095329"/>
              <a:gd name="connsiteY15" fmla="*/ 0 h 2149666"/>
              <a:gd name="connsiteX16" fmla="*/ 2538324 w 6095329"/>
              <a:gd name="connsiteY16" fmla="*/ 0 h 2149666"/>
              <a:gd name="connsiteX17" fmla="*/ 3557005 w 6095329"/>
              <a:gd name="connsiteY17" fmla="*/ 0 h 2149666"/>
              <a:gd name="connsiteX18" fmla="*/ 6070276 w 6095329"/>
              <a:gd name="connsiteY18" fmla="*/ 0 h 2149666"/>
              <a:gd name="connsiteX19" fmla="*/ 6095329 w 6095329"/>
              <a:gd name="connsiteY19" fmla="*/ 0 h 214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5329" h="2149666">
                <a:moveTo>
                  <a:pt x="6070276" y="2122810"/>
                </a:moveTo>
                <a:lnTo>
                  <a:pt x="6070276" y="26856"/>
                </a:lnTo>
                <a:lnTo>
                  <a:pt x="3557005" y="26856"/>
                </a:lnTo>
                <a:lnTo>
                  <a:pt x="2538324" y="26856"/>
                </a:lnTo>
                <a:lnTo>
                  <a:pt x="25053" y="26856"/>
                </a:lnTo>
                <a:lnTo>
                  <a:pt x="25053" y="2122810"/>
                </a:lnTo>
                <a:lnTo>
                  <a:pt x="2538324" y="2122810"/>
                </a:lnTo>
                <a:lnTo>
                  <a:pt x="3557005" y="2122810"/>
                </a:lnTo>
                <a:close/>
                <a:moveTo>
                  <a:pt x="6095329" y="2149666"/>
                </a:moveTo>
                <a:lnTo>
                  <a:pt x="6070276" y="2149666"/>
                </a:lnTo>
                <a:lnTo>
                  <a:pt x="3557005" y="2149666"/>
                </a:lnTo>
                <a:lnTo>
                  <a:pt x="2538324" y="2149666"/>
                </a:lnTo>
                <a:lnTo>
                  <a:pt x="25053" y="2149666"/>
                </a:lnTo>
                <a:lnTo>
                  <a:pt x="0" y="2149666"/>
                </a:lnTo>
                <a:lnTo>
                  <a:pt x="0" y="0"/>
                </a:lnTo>
                <a:lnTo>
                  <a:pt x="25053" y="0"/>
                </a:lnTo>
                <a:lnTo>
                  <a:pt x="2538324" y="0"/>
                </a:lnTo>
                <a:lnTo>
                  <a:pt x="3557005" y="0"/>
                </a:lnTo>
                <a:lnTo>
                  <a:pt x="6070276" y="0"/>
                </a:lnTo>
                <a:lnTo>
                  <a:pt x="6095329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64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C6FE-7AAD-451E-876C-91BCE0BD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F9EB9-1CA8-44AC-8147-C1075E81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E00AA2-5AF6-4091-A26A-93450CB80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A4FB6A-5C22-4D6C-9099-DF1DDF84A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4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AE9C-7360-4D33-8F4A-D25A8778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90748-0FD1-4917-AE27-0368252D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93F6F6-2F09-4629-B138-2F81A442FE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D5FEE-1F25-4E8B-950B-6C194748D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90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D731-C950-4EDB-BAA4-9EB3B824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37C3F-5244-4B69-A3C9-C112F98E0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3275B-5BE7-4E06-AD1A-EEE0109B5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33B351-2A30-4ECC-AEF0-720AEFCF7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326404-2DA8-4D44-BE28-C9B22C79F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0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2A4F-9702-4A98-8216-DB9DF719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CC87F-622A-4619-8F5D-B5673D214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1849D-A511-4EDA-8C7E-A0CB4C73E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DD0C3-5FC1-43B2-843B-4F54BD621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0B9CC-7B29-416E-BC4F-6E4E68306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E7B309A-1B51-434F-A302-CD45E763C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B7C6E69-F3DE-4456-8E4B-86DEDD805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1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B56D30-36E1-4F7F-84F3-D9266E14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3CA-80AB-4E95-9108-577563470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E15E-0AD5-440E-9097-74B03C10B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3A161-3FB7-4DAC-A14F-0315D8754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3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61" r:id="rId4"/>
    <p:sldLayoutId id="2147483662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9" r:id="rId11"/>
    <p:sldLayoutId id="2147483663" r:id="rId12"/>
    <p:sldLayoutId id="2147483660" r:id="rId13"/>
    <p:sldLayoutId id="2147483655" r:id="rId14"/>
    <p:sldLayoutId id="214748365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Garamond" panose="02020404030301010803" pitchFamily="18" charset="0"/>
        <a:buChar char="♦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microsoft.com/office/2017/06/relationships/model3d" Target="../media/model3d3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09D77CA-5613-448F-9689-5FED30129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1116000"/>
            <a:ext cx="5400000" cy="5256000"/>
          </a:xfrm>
        </p:spPr>
        <p:txBody>
          <a:bodyPr/>
          <a:lstStyle/>
          <a:p>
            <a:r>
              <a:rPr lang="en-US" dirty="0"/>
              <a:t>CAMPUS RECRUITMENT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C81634-C384-4B8E-8072-4602ED8DD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244" y="5879308"/>
            <a:ext cx="5029512" cy="392245"/>
          </a:xfrm>
        </p:spPr>
        <p:txBody>
          <a:bodyPr/>
          <a:lstStyle/>
          <a:p>
            <a:r>
              <a:rPr lang="en-US" dirty="0"/>
              <a:t>By: Anshuman </a:t>
            </a:r>
            <a:r>
              <a:rPr lang="en-US" dirty="0" err="1"/>
              <a:t>Babbar</a:t>
            </a:r>
            <a:r>
              <a:rPr lang="en-US" dirty="0"/>
              <a:t> , </a:t>
            </a:r>
            <a:r>
              <a:rPr lang="en-US" dirty="0" err="1"/>
              <a:t>Akansha</a:t>
            </a:r>
            <a:r>
              <a:rPr lang="en-US" dirty="0"/>
              <a:t> , Gurneet Kaur</a:t>
            </a:r>
          </a:p>
        </p:txBody>
      </p:sp>
      <p:pic>
        <p:nvPicPr>
          <p:cNvPr id="69" name="Picture Placeholder 68" descr="Empty chairs around a table">
            <a:extLst>
              <a:ext uri="{FF2B5EF4-FFF2-40B4-BE49-F238E27FC236}">
                <a16:creationId xmlns:a16="http://schemas.microsoft.com/office/drawing/2014/main" id="{DC5F12CA-7566-4270-9522-174AF69A4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CF45D-D883-4057-8C18-B66EE05D8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26" y="2544945"/>
            <a:ext cx="2055050" cy="121816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19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27BA-13BF-4BE7-9783-F100133C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206865"/>
            <a:ext cx="4331677" cy="575652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Update Education: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4BA76-ABAD-468A-A815-B4204A68A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3" t="9540" r="30068" b="7237"/>
          <a:stretch/>
        </p:blipFill>
        <p:spPr>
          <a:xfrm>
            <a:off x="6994281" y="-26377"/>
            <a:ext cx="5105400" cy="3384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DA13E-83E7-4200-B536-5E098E8A4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2" t="9873" b="5096"/>
          <a:stretch/>
        </p:blipFill>
        <p:spPr>
          <a:xfrm>
            <a:off x="7096124" y="3590925"/>
            <a:ext cx="4746381" cy="2955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48CD5-239A-41B7-91A6-63688B573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18" t="10054" b="6009"/>
          <a:stretch/>
        </p:blipFill>
        <p:spPr>
          <a:xfrm>
            <a:off x="349495" y="942975"/>
            <a:ext cx="6308479" cy="4912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FE83F-ADA0-4737-9153-09851101CA8D}"/>
              </a:ext>
            </a:extLst>
          </p:cNvPr>
          <p:cNvSpPr txBox="1"/>
          <p:nvPr/>
        </p:nvSpPr>
        <p:spPr>
          <a:xfrm>
            <a:off x="457200" y="6189785"/>
            <a:ext cx="35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User.class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8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multicolored glowing lights">
            <a:extLst>
              <a:ext uri="{FF2B5EF4-FFF2-40B4-BE49-F238E27FC236}">
                <a16:creationId xmlns:a16="http://schemas.microsoft.com/office/drawing/2014/main" id="{58C61CE3-F0A1-4729-94FF-E0EBDC37E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5664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6A7413-62D9-4B97-B4EF-FF3CC7C44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71673"/>
            <a:ext cx="6387123" cy="4974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As </a:t>
            </a:r>
            <a:r>
              <a:rPr lang="en-US" dirty="0" err="1"/>
              <a:t>aN</a:t>
            </a:r>
            <a:r>
              <a:rPr lang="en-US" dirty="0"/>
              <a:t> ADMIN: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5675-AE22-4767-9AF1-DB417CB5B921}"/>
              </a:ext>
            </a:extLst>
          </p:cNvPr>
          <p:cNvSpPr txBox="1"/>
          <p:nvPr/>
        </p:nvSpPr>
        <p:spPr>
          <a:xfrm>
            <a:off x="5498944" y="1847323"/>
            <a:ext cx="624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see my dashboard so that I can have look on total number of </a:t>
            </a:r>
            <a:r>
              <a:rPr lang="en-CA" dirty="0" err="1">
                <a:solidFill>
                  <a:schemeClr val="bg1"/>
                </a:solidFill>
              </a:rPr>
              <a:t>candidates,employers</a:t>
            </a:r>
            <a:r>
              <a:rPr lang="en-CA" dirty="0">
                <a:solidFill>
                  <a:schemeClr val="bg1"/>
                </a:solidFill>
              </a:rPr>
              <a:t> and vacancies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FCC5E-A5CC-448A-AC7E-38604360345F}"/>
              </a:ext>
            </a:extLst>
          </p:cNvPr>
          <p:cNvSpPr/>
          <p:nvPr/>
        </p:nvSpPr>
        <p:spPr>
          <a:xfrm>
            <a:off x="5486187" y="2462990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Given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5284-DC17-47C2-8058-52CBCCED577A}"/>
              </a:ext>
            </a:extLst>
          </p:cNvPr>
          <p:cNvSpPr txBox="1"/>
          <p:nvPr/>
        </p:nvSpPr>
        <p:spPr>
          <a:xfrm>
            <a:off x="7244862" y="2848708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am login to the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DA2ED-87E0-415A-9944-F585B71C9969}"/>
              </a:ext>
            </a:extLst>
          </p:cNvPr>
          <p:cNvSpPr/>
          <p:nvPr/>
        </p:nvSpPr>
        <p:spPr>
          <a:xfrm>
            <a:off x="5486186" y="3231118"/>
            <a:ext cx="17586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C1F88-6955-4684-ACE5-B5FB4A00D270}"/>
              </a:ext>
            </a:extLst>
          </p:cNvPr>
          <p:cNvSpPr txBox="1"/>
          <p:nvPr/>
        </p:nvSpPr>
        <p:spPr>
          <a:xfrm>
            <a:off x="7244862" y="3615007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click on Dashboard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D5826-306F-4DDF-B9FD-5822AF2B3EA6}"/>
              </a:ext>
            </a:extLst>
          </p:cNvPr>
          <p:cNvSpPr/>
          <p:nvPr/>
        </p:nvSpPr>
        <p:spPr>
          <a:xfrm>
            <a:off x="5486187" y="3968697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22FC7-E37B-4088-826F-573A57472527}"/>
              </a:ext>
            </a:extLst>
          </p:cNvPr>
          <p:cNvSpPr txBox="1"/>
          <p:nvPr/>
        </p:nvSpPr>
        <p:spPr>
          <a:xfrm>
            <a:off x="7244862" y="4354415"/>
            <a:ext cx="416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can see dashboard which display total number of employers, candidates and vacancies.</a:t>
            </a:r>
          </a:p>
        </p:txBody>
      </p:sp>
      <p:pic>
        <p:nvPicPr>
          <p:cNvPr id="19" name="Picture Placeholder 6" descr="Abstract multicolored glowing lights">
            <a:extLst>
              <a:ext uri="{FF2B5EF4-FFF2-40B4-BE49-F238E27FC236}">
                <a16:creationId xmlns:a16="http://schemas.microsoft.com/office/drawing/2014/main" id="{D7BC4BBB-2966-4424-95EF-AFEF86B9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64"/>
          <a:stretch/>
        </p:blipFill>
        <p:spPr>
          <a:xfrm>
            <a:off x="0" y="10"/>
            <a:ext cx="12182427" cy="685799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1ECF7F-F16E-41FB-B531-01CF2F782B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3" t="20198" r="8438" b="10468"/>
          <a:stretch/>
        </p:blipFill>
        <p:spPr>
          <a:xfrm>
            <a:off x="262534" y="2409772"/>
            <a:ext cx="5350709" cy="277980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0259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multicolored glowing lights">
            <a:extLst>
              <a:ext uri="{FF2B5EF4-FFF2-40B4-BE49-F238E27FC236}">
                <a16:creationId xmlns:a16="http://schemas.microsoft.com/office/drawing/2014/main" id="{58C61CE3-F0A1-4729-94FF-E0EBDC37E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5664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6A7413-62D9-4B97-B4EF-FF3CC7C44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71673"/>
            <a:ext cx="6387123" cy="4974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As </a:t>
            </a:r>
            <a:r>
              <a:rPr lang="en-US" dirty="0" err="1"/>
              <a:t>aN</a:t>
            </a:r>
            <a:r>
              <a:rPr lang="en-US" dirty="0"/>
              <a:t> admin: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5675-AE22-4767-9AF1-DB417CB5B921}"/>
              </a:ext>
            </a:extLst>
          </p:cNvPr>
          <p:cNvSpPr txBox="1"/>
          <p:nvPr/>
        </p:nvSpPr>
        <p:spPr>
          <a:xfrm>
            <a:off x="5498944" y="1847323"/>
            <a:ext cx="624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see all the employers or companies that have registered here</a:t>
            </a:r>
          </a:p>
          <a:p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FCC5E-A5CC-448A-AC7E-38604360345F}"/>
              </a:ext>
            </a:extLst>
          </p:cNvPr>
          <p:cNvSpPr/>
          <p:nvPr/>
        </p:nvSpPr>
        <p:spPr>
          <a:xfrm>
            <a:off x="5486187" y="2462990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Given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5284-DC17-47C2-8058-52CBCCED577A}"/>
              </a:ext>
            </a:extLst>
          </p:cNvPr>
          <p:cNvSpPr txBox="1"/>
          <p:nvPr/>
        </p:nvSpPr>
        <p:spPr>
          <a:xfrm>
            <a:off x="7244862" y="2848708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am logged 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DA2ED-87E0-415A-9944-F585B71C9969}"/>
              </a:ext>
            </a:extLst>
          </p:cNvPr>
          <p:cNvSpPr/>
          <p:nvPr/>
        </p:nvSpPr>
        <p:spPr>
          <a:xfrm>
            <a:off x="5486186" y="3231118"/>
            <a:ext cx="17586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C1F88-6955-4684-ACE5-B5FB4A00D270}"/>
              </a:ext>
            </a:extLst>
          </p:cNvPr>
          <p:cNvSpPr txBox="1"/>
          <p:nvPr/>
        </p:nvSpPr>
        <p:spPr>
          <a:xfrm>
            <a:off x="7244862" y="3615007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click on </a:t>
            </a:r>
            <a:r>
              <a:rPr lang="en-CA" dirty="0" err="1">
                <a:solidFill>
                  <a:schemeClr val="bg1"/>
                </a:solidFill>
              </a:rPr>
              <a:t>Regd</a:t>
            </a:r>
            <a:r>
              <a:rPr lang="en-CA" dirty="0">
                <a:solidFill>
                  <a:schemeClr val="bg1"/>
                </a:solidFill>
              </a:rPr>
              <a:t> Company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D5826-306F-4DDF-B9FD-5822AF2B3EA6}"/>
              </a:ext>
            </a:extLst>
          </p:cNvPr>
          <p:cNvSpPr/>
          <p:nvPr/>
        </p:nvSpPr>
        <p:spPr>
          <a:xfrm>
            <a:off x="5486187" y="3968697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22FC7-E37B-4088-826F-573A57472527}"/>
              </a:ext>
            </a:extLst>
          </p:cNvPr>
          <p:cNvSpPr txBox="1"/>
          <p:nvPr/>
        </p:nvSpPr>
        <p:spPr>
          <a:xfrm>
            <a:off x="7244862" y="4354415"/>
            <a:ext cx="416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can see all the companies and their details on further click on view details.</a:t>
            </a:r>
          </a:p>
        </p:txBody>
      </p:sp>
      <p:pic>
        <p:nvPicPr>
          <p:cNvPr id="19" name="Picture Placeholder 6" descr="Abstract multicolored glowing lights">
            <a:extLst>
              <a:ext uri="{FF2B5EF4-FFF2-40B4-BE49-F238E27FC236}">
                <a16:creationId xmlns:a16="http://schemas.microsoft.com/office/drawing/2014/main" id="{D7BC4BBB-2966-4424-95EF-AFEF86B9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64"/>
          <a:stretch/>
        </p:blipFill>
        <p:spPr>
          <a:xfrm>
            <a:off x="0" y="10"/>
            <a:ext cx="12182427" cy="685799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BBBD4-8378-4962-AF7A-F1A38E6F4F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9" t="19329" r="9284" b="11536"/>
          <a:stretch/>
        </p:blipFill>
        <p:spPr>
          <a:xfrm>
            <a:off x="331604" y="1543678"/>
            <a:ext cx="5571785" cy="3464169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2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multicolored glowing lights">
            <a:extLst>
              <a:ext uri="{FF2B5EF4-FFF2-40B4-BE49-F238E27FC236}">
                <a16:creationId xmlns:a16="http://schemas.microsoft.com/office/drawing/2014/main" id="{58C61CE3-F0A1-4729-94FF-E0EBDC37E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5664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6A7413-62D9-4B97-B4EF-FF3CC7C44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71673"/>
            <a:ext cx="6387123" cy="4974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As </a:t>
            </a:r>
            <a:r>
              <a:rPr lang="en-US" dirty="0" err="1"/>
              <a:t>aN</a:t>
            </a:r>
            <a:r>
              <a:rPr lang="en-US" dirty="0"/>
              <a:t> admin: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5675-AE22-4767-9AF1-DB417CB5B921}"/>
              </a:ext>
            </a:extLst>
          </p:cNvPr>
          <p:cNvSpPr txBox="1"/>
          <p:nvPr/>
        </p:nvSpPr>
        <p:spPr>
          <a:xfrm>
            <a:off x="5498944" y="1847323"/>
            <a:ext cx="624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see all the users that have registered here</a:t>
            </a:r>
          </a:p>
          <a:p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FCC5E-A5CC-448A-AC7E-38604360345F}"/>
              </a:ext>
            </a:extLst>
          </p:cNvPr>
          <p:cNvSpPr/>
          <p:nvPr/>
        </p:nvSpPr>
        <p:spPr>
          <a:xfrm>
            <a:off x="5486187" y="2462990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Given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5284-DC17-47C2-8058-52CBCCED577A}"/>
              </a:ext>
            </a:extLst>
          </p:cNvPr>
          <p:cNvSpPr txBox="1"/>
          <p:nvPr/>
        </p:nvSpPr>
        <p:spPr>
          <a:xfrm>
            <a:off x="7244862" y="2848708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am logged 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DA2ED-87E0-415A-9944-F585B71C9969}"/>
              </a:ext>
            </a:extLst>
          </p:cNvPr>
          <p:cNvSpPr/>
          <p:nvPr/>
        </p:nvSpPr>
        <p:spPr>
          <a:xfrm>
            <a:off x="5486186" y="3231118"/>
            <a:ext cx="17586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C1F88-6955-4684-ACE5-B5FB4A00D270}"/>
              </a:ext>
            </a:extLst>
          </p:cNvPr>
          <p:cNvSpPr txBox="1"/>
          <p:nvPr/>
        </p:nvSpPr>
        <p:spPr>
          <a:xfrm>
            <a:off x="7244862" y="3615007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click on </a:t>
            </a:r>
            <a:r>
              <a:rPr lang="en-CA" dirty="0" err="1">
                <a:solidFill>
                  <a:schemeClr val="bg1"/>
                </a:solidFill>
              </a:rPr>
              <a:t>Regd</a:t>
            </a:r>
            <a:r>
              <a:rPr lang="en-CA" dirty="0">
                <a:solidFill>
                  <a:schemeClr val="bg1"/>
                </a:solidFill>
              </a:rPr>
              <a:t> Users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D5826-306F-4DDF-B9FD-5822AF2B3EA6}"/>
              </a:ext>
            </a:extLst>
          </p:cNvPr>
          <p:cNvSpPr/>
          <p:nvPr/>
        </p:nvSpPr>
        <p:spPr>
          <a:xfrm>
            <a:off x="5486187" y="3968697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22FC7-E37B-4088-826F-573A57472527}"/>
              </a:ext>
            </a:extLst>
          </p:cNvPr>
          <p:cNvSpPr txBox="1"/>
          <p:nvPr/>
        </p:nvSpPr>
        <p:spPr>
          <a:xfrm>
            <a:off x="7244862" y="4354415"/>
            <a:ext cx="416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can see all the users and their details on further click on view details.</a:t>
            </a:r>
          </a:p>
        </p:txBody>
      </p:sp>
      <p:pic>
        <p:nvPicPr>
          <p:cNvPr id="19" name="Picture Placeholder 6" descr="Abstract multicolored glowing lights">
            <a:extLst>
              <a:ext uri="{FF2B5EF4-FFF2-40B4-BE49-F238E27FC236}">
                <a16:creationId xmlns:a16="http://schemas.microsoft.com/office/drawing/2014/main" id="{D7BC4BBB-2966-4424-95EF-AFEF86B9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64"/>
          <a:stretch/>
        </p:blipFill>
        <p:spPr>
          <a:xfrm>
            <a:off x="0" y="10"/>
            <a:ext cx="12182427" cy="685799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41F129-2021-4D37-AA9A-F2580C276D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1" t="19627" r="9176" b="12417"/>
          <a:stretch/>
        </p:blipFill>
        <p:spPr>
          <a:xfrm>
            <a:off x="222602" y="1552880"/>
            <a:ext cx="5276341" cy="3752239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635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27BA-13BF-4BE7-9783-F100133C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206865"/>
            <a:ext cx="4331677" cy="575652"/>
          </a:xfrm>
        </p:spPr>
        <p:txBody>
          <a:bodyPr>
            <a:normAutofit/>
          </a:bodyPr>
          <a:lstStyle/>
          <a:p>
            <a:r>
              <a:rPr lang="en-CA" sz="3200" dirty="0"/>
              <a:t>View users: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FE83F-ADA0-4737-9153-09851101CA8D}"/>
              </a:ext>
            </a:extLst>
          </p:cNvPr>
          <p:cNvSpPr txBox="1"/>
          <p:nvPr/>
        </p:nvSpPr>
        <p:spPr>
          <a:xfrm>
            <a:off x="457200" y="6189785"/>
            <a:ext cx="35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Admin.class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4965E-EDBF-4004-8A2B-ED4F600A6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1" t="9794" r="29865" b="7879"/>
          <a:stretch/>
        </p:blipFill>
        <p:spPr>
          <a:xfrm>
            <a:off x="7551124" y="70339"/>
            <a:ext cx="4369777" cy="3170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7C83B-86F4-499E-977D-9E544F24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2" t="10004" r="3183" b="7788"/>
          <a:stretch/>
        </p:blipFill>
        <p:spPr>
          <a:xfrm>
            <a:off x="369277" y="905606"/>
            <a:ext cx="5917223" cy="5081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6710C9-DA24-4FD9-A426-2BCE7697E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45" t="10034" r="42009" b="8305"/>
          <a:stretch/>
        </p:blipFill>
        <p:spPr>
          <a:xfrm>
            <a:off x="8581292" y="3267075"/>
            <a:ext cx="3455378" cy="34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1B9BBD9-CD15-4808-B5E0-85F1C84FED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6" name="Content Placeholder 2" descr="Smartart Placeholder">
            <a:extLst>
              <a:ext uri="{FF2B5EF4-FFF2-40B4-BE49-F238E27FC236}">
                <a16:creationId xmlns:a16="http://schemas.microsoft.com/office/drawing/2014/main" id="{D2B124A2-6708-483A-9A79-C51B2D4BB86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00408523"/>
              </p:ext>
            </p:extLst>
          </p:nvPr>
        </p:nvGraphicFramePr>
        <p:xfrm>
          <a:off x="5597525" y="2794000"/>
          <a:ext cx="6072188" cy="307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Placeholder 10" descr="Textured blue background">
            <a:extLst>
              <a:ext uri="{FF2B5EF4-FFF2-40B4-BE49-F238E27FC236}">
                <a16:creationId xmlns:a16="http://schemas.microsoft.com/office/drawing/2014/main" id="{70FFD36B-0B57-4FE9-8E50-1B57EF384F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t="8015" b="8015"/>
          <a:stretch>
            <a:fillRect/>
          </a:stretch>
        </p:blipFill>
        <p:spPr>
          <a:xfrm>
            <a:off x="-1" y="-628650"/>
            <a:ext cx="12182427" cy="685800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C1842-C5D8-4389-AA84-9C694834B5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565" r="11980" b="31169"/>
          <a:stretch/>
        </p:blipFill>
        <p:spPr>
          <a:xfrm>
            <a:off x="219491" y="1116000"/>
            <a:ext cx="5581234" cy="37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4026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E500D615-934E-402F-8894-8CDF997D4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867476"/>
              </p:ext>
            </p:extLst>
          </p:nvPr>
        </p:nvGraphicFramePr>
        <p:xfrm>
          <a:off x="236124" y="523143"/>
          <a:ext cx="2616330" cy="21336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308165">
                  <a:extLst>
                    <a:ext uri="{9D8B030D-6E8A-4147-A177-3AD203B41FA5}">
                      <a16:colId xmlns:a16="http://schemas.microsoft.com/office/drawing/2014/main" val="1617445905"/>
                    </a:ext>
                  </a:extLst>
                </a:gridCol>
                <a:gridCol w="1308165">
                  <a:extLst>
                    <a:ext uri="{9D8B030D-6E8A-4147-A177-3AD203B41FA5}">
                      <a16:colId xmlns:a16="http://schemas.microsoft.com/office/drawing/2014/main" val="778653852"/>
                    </a:ext>
                  </a:extLst>
                </a:gridCol>
              </a:tblGrid>
              <a:tr h="241944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Job_id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47861"/>
                  </a:ext>
                </a:extLst>
              </a:tr>
              <a:tr h="241944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Comp_id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05142"/>
                  </a:ext>
                </a:extLst>
              </a:tr>
              <a:tr h="241944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Jobtitle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37686"/>
                  </a:ext>
                </a:extLst>
              </a:tr>
              <a:tr h="241944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jobdescription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Varchar(500)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82264"/>
                  </a:ext>
                </a:extLst>
              </a:tr>
              <a:tr h="241944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joblocation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Varchar(30)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945827"/>
                  </a:ext>
                </a:extLst>
              </a:tr>
              <a:tr h="241944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noofopening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40180"/>
                  </a:ext>
                </a:extLst>
              </a:tr>
              <a:tr h="241944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monthlysalary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248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2C5C40-F591-4C3E-BF70-C7258F5F7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520629"/>
              </p:ext>
            </p:extLst>
          </p:nvPr>
        </p:nvGraphicFramePr>
        <p:xfrm>
          <a:off x="236124" y="4018085"/>
          <a:ext cx="2965754" cy="246914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82877">
                  <a:extLst>
                    <a:ext uri="{9D8B030D-6E8A-4147-A177-3AD203B41FA5}">
                      <a16:colId xmlns:a16="http://schemas.microsoft.com/office/drawing/2014/main" val="1617445905"/>
                    </a:ext>
                  </a:extLst>
                </a:gridCol>
                <a:gridCol w="1482877">
                  <a:extLst>
                    <a:ext uri="{9D8B030D-6E8A-4147-A177-3AD203B41FA5}">
                      <a16:colId xmlns:a16="http://schemas.microsoft.com/office/drawing/2014/main" val="778653852"/>
                    </a:ext>
                  </a:extLst>
                </a:gridCol>
              </a:tblGrid>
              <a:tr h="243468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Comp_id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47861"/>
                  </a:ext>
                </a:extLst>
              </a:tr>
              <a:tr h="243468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companyname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05142"/>
                  </a:ext>
                </a:extLst>
              </a:tr>
              <a:tr h="243468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contactperson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37686"/>
                  </a:ext>
                </a:extLst>
              </a:tr>
              <a:tr h="243468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companyemail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82264"/>
                  </a:ext>
                </a:extLst>
              </a:tr>
              <a:tr h="243468">
                <a:tc>
                  <a:txBody>
                    <a:bodyPr/>
                    <a:lstStyle/>
                    <a:p>
                      <a:r>
                        <a:rPr lang="en-CA" sz="1400" b="1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945827"/>
                  </a:ext>
                </a:extLst>
              </a:tr>
              <a:tr h="243468">
                <a:tc>
                  <a:txBody>
                    <a:bodyPr/>
                    <a:lstStyle/>
                    <a:p>
                      <a:r>
                        <a:rPr lang="en-CA" sz="1400" b="1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40180"/>
                  </a:ext>
                </a:extLst>
              </a:tr>
              <a:tr h="243468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companyurl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24894"/>
                  </a:ext>
                </a:extLst>
              </a:tr>
              <a:tr h="335541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comapnyaddress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891845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509343B-4C2A-4636-94B9-682E405BC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490766"/>
              </p:ext>
            </p:extLst>
          </p:nvPr>
        </p:nvGraphicFramePr>
        <p:xfrm>
          <a:off x="3352555" y="1140156"/>
          <a:ext cx="2288790" cy="19202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44395">
                  <a:extLst>
                    <a:ext uri="{9D8B030D-6E8A-4147-A177-3AD203B41FA5}">
                      <a16:colId xmlns:a16="http://schemas.microsoft.com/office/drawing/2014/main" val="1617445905"/>
                    </a:ext>
                  </a:extLst>
                </a:gridCol>
                <a:gridCol w="1144395">
                  <a:extLst>
                    <a:ext uri="{9D8B030D-6E8A-4147-A177-3AD203B41FA5}">
                      <a16:colId xmlns:a16="http://schemas.microsoft.com/office/drawing/2014/main" val="778653852"/>
                    </a:ext>
                  </a:extLst>
                </a:gridCol>
              </a:tblGrid>
              <a:tr h="269266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usr_id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47861"/>
                  </a:ext>
                </a:extLst>
              </a:tr>
              <a:tr h="269266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fullname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05142"/>
                  </a:ext>
                </a:extLst>
              </a:tr>
              <a:tr h="269266">
                <a:tc>
                  <a:txBody>
                    <a:bodyPr/>
                    <a:lstStyle/>
                    <a:p>
                      <a:r>
                        <a:rPr lang="en-CA" sz="1200" b="1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37686"/>
                  </a:ext>
                </a:extLst>
              </a:tr>
              <a:tr h="269266">
                <a:tc>
                  <a:txBody>
                    <a:bodyPr/>
                    <a:lstStyle/>
                    <a:p>
                      <a:r>
                        <a:rPr lang="en-CA" sz="1200" b="1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82264"/>
                  </a:ext>
                </a:extLst>
              </a:tr>
              <a:tr h="269266">
                <a:tc>
                  <a:txBody>
                    <a:bodyPr/>
                    <a:lstStyle/>
                    <a:p>
                      <a:r>
                        <a:rPr lang="en-CA" sz="1200" b="1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945827"/>
                  </a:ext>
                </a:extLst>
              </a:tr>
              <a:tr h="269266">
                <a:tc>
                  <a:txBody>
                    <a:bodyPr/>
                    <a:lstStyle/>
                    <a:p>
                      <a:r>
                        <a:rPr lang="en-CA" sz="1200" b="1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40180"/>
                  </a:ext>
                </a:extLst>
              </a:tr>
              <a:tr h="269266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sid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248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75BCE5-2F5D-44E6-A7C6-33598075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40612"/>
              </p:ext>
            </p:extLst>
          </p:nvPr>
        </p:nvGraphicFramePr>
        <p:xfrm>
          <a:off x="8832146" y="3060396"/>
          <a:ext cx="3123730" cy="36019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61865">
                  <a:extLst>
                    <a:ext uri="{9D8B030D-6E8A-4147-A177-3AD203B41FA5}">
                      <a16:colId xmlns:a16="http://schemas.microsoft.com/office/drawing/2014/main" val="1617445905"/>
                    </a:ext>
                  </a:extLst>
                </a:gridCol>
                <a:gridCol w="1561865">
                  <a:extLst>
                    <a:ext uri="{9D8B030D-6E8A-4147-A177-3AD203B41FA5}">
                      <a16:colId xmlns:a16="http://schemas.microsoft.com/office/drawing/2014/main" val="778653852"/>
                    </a:ext>
                  </a:extLst>
                </a:gridCol>
              </a:tblGrid>
              <a:tr h="25124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educationid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47861"/>
                  </a:ext>
                </a:extLst>
              </a:tr>
              <a:tr h="25124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Usr_id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05142"/>
                  </a:ext>
                </a:extLst>
              </a:tr>
              <a:tr h="251248">
                <a:tc>
                  <a:txBody>
                    <a:bodyPr/>
                    <a:lstStyle/>
                    <a:p>
                      <a:r>
                        <a:rPr lang="en-CA" sz="1200" b="1" dirty="0"/>
                        <a:t>schoolboard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37686"/>
                  </a:ext>
                </a:extLst>
              </a:tr>
              <a:tr h="251248">
                <a:tc>
                  <a:txBody>
                    <a:bodyPr/>
                    <a:lstStyle/>
                    <a:p>
                      <a:r>
                        <a:rPr lang="en-CA" sz="1200" b="1" dirty="0"/>
                        <a:t>schoolyear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82264"/>
                  </a:ext>
                </a:extLst>
              </a:tr>
              <a:tr h="25124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schoolpercent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945827"/>
                  </a:ext>
                </a:extLst>
              </a:tr>
              <a:tr h="25124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collegename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40180"/>
                  </a:ext>
                </a:extLst>
              </a:tr>
              <a:tr h="25124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collegeyear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24894"/>
                  </a:ext>
                </a:extLst>
              </a:tr>
              <a:tr h="280279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collegepercent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891845"/>
                  </a:ext>
                </a:extLst>
              </a:tr>
              <a:tr h="280279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universityname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Varchar(30)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429492"/>
                  </a:ext>
                </a:extLst>
              </a:tr>
              <a:tr h="280279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universityyear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23328"/>
                  </a:ext>
                </a:extLst>
              </a:tr>
              <a:tr h="280279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universitypercent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18268"/>
                  </a:ext>
                </a:extLst>
              </a:tr>
              <a:tr h="280279">
                <a:tc>
                  <a:txBody>
                    <a:bodyPr/>
                    <a:lstStyle/>
                    <a:p>
                      <a:r>
                        <a:rPr lang="en-CA" sz="1200" b="1" dirty="0"/>
                        <a:t>certifications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95086"/>
                  </a:ext>
                </a:extLst>
              </a:tr>
              <a:tr h="280279">
                <a:tc>
                  <a:txBody>
                    <a:bodyPr/>
                    <a:lstStyle/>
                    <a:p>
                      <a:r>
                        <a:rPr lang="en-CA" sz="1200" b="1" dirty="0"/>
                        <a:t>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112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D70712-DB29-4933-94E3-454D2F479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938284"/>
              </p:ext>
            </p:extLst>
          </p:nvPr>
        </p:nvGraphicFramePr>
        <p:xfrm>
          <a:off x="4008252" y="5099537"/>
          <a:ext cx="2008760" cy="13716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04380">
                  <a:extLst>
                    <a:ext uri="{9D8B030D-6E8A-4147-A177-3AD203B41FA5}">
                      <a16:colId xmlns:a16="http://schemas.microsoft.com/office/drawing/2014/main" val="1617445905"/>
                    </a:ext>
                  </a:extLst>
                </a:gridCol>
                <a:gridCol w="1004380">
                  <a:extLst>
                    <a:ext uri="{9D8B030D-6E8A-4147-A177-3AD203B41FA5}">
                      <a16:colId xmlns:a16="http://schemas.microsoft.com/office/drawing/2014/main" val="778653852"/>
                    </a:ext>
                  </a:extLst>
                </a:gridCol>
              </a:tblGrid>
              <a:tr h="263769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applyjob_id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4786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Job_id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0514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Usr_id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3768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r>
                        <a:rPr lang="en-CA" sz="1200" b="1" dirty="0"/>
                        <a:t>remark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8226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r>
                        <a:rPr lang="en-CA" sz="1200" b="1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945827"/>
                  </a:ext>
                </a:extLst>
              </a:tr>
            </a:tbl>
          </a:graphicData>
        </a:graphic>
      </p:graphicFrame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77A64425-8227-4376-A2E7-E6CE8E333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901221"/>
              </p:ext>
            </p:extLst>
          </p:nvPr>
        </p:nvGraphicFramePr>
        <p:xfrm>
          <a:off x="6830272" y="689028"/>
          <a:ext cx="2616330" cy="169360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308165">
                  <a:extLst>
                    <a:ext uri="{9D8B030D-6E8A-4147-A177-3AD203B41FA5}">
                      <a16:colId xmlns:a16="http://schemas.microsoft.com/office/drawing/2014/main" val="1617445905"/>
                    </a:ext>
                  </a:extLst>
                </a:gridCol>
                <a:gridCol w="1308165">
                  <a:extLst>
                    <a:ext uri="{9D8B030D-6E8A-4147-A177-3AD203B41FA5}">
                      <a16:colId xmlns:a16="http://schemas.microsoft.com/office/drawing/2014/main" val="778653852"/>
                    </a:ext>
                  </a:extLst>
                </a:gridCol>
              </a:tblGrid>
              <a:tr h="28226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admin_id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47861"/>
                  </a:ext>
                </a:extLst>
              </a:tr>
              <a:tr h="28226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adminname</a:t>
                      </a:r>
                      <a:endParaRPr lang="en-CA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05142"/>
                  </a:ext>
                </a:extLst>
              </a:tr>
              <a:tr h="282268">
                <a:tc>
                  <a:txBody>
                    <a:bodyPr/>
                    <a:lstStyle/>
                    <a:p>
                      <a:r>
                        <a:rPr lang="en-CA" sz="1200" b="1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37686"/>
                  </a:ext>
                </a:extLst>
              </a:tr>
              <a:tr h="282268">
                <a:tc>
                  <a:txBody>
                    <a:bodyPr/>
                    <a:lstStyle/>
                    <a:p>
                      <a:r>
                        <a:rPr lang="en-CA" sz="1200" b="1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82264"/>
                  </a:ext>
                </a:extLst>
              </a:tr>
              <a:tr h="282268">
                <a:tc>
                  <a:txBody>
                    <a:bodyPr/>
                    <a:lstStyle/>
                    <a:p>
                      <a:r>
                        <a:rPr lang="en-CA" sz="1200" b="1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945827"/>
                  </a:ext>
                </a:extLst>
              </a:tr>
              <a:tr h="282268">
                <a:tc>
                  <a:txBody>
                    <a:bodyPr/>
                    <a:lstStyle/>
                    <a:p>
                      <a:r>
                        <a:rPr lang="en-CA" sz="1200" b="1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86325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359AD4E8-5935-4F37-A0C4-274A60066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61056"/>
              </p:ext>
            </p:extLst>
          </p:nvPr>
        </p:nvGraphicFramePr>
        <p:xfrm>
          <a:off x="6687294" y="3890782"/>
          <a:ext cx="2050786" cy="130202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25393">
                  <a:extLst>
                    <a:ext uri="{9D8B030D-6E8A-4147-A177-3AD203B41FA5}">
                      <a16:colId xmlns:a16="http://schemas.microsoft.com/office/drawing/2014/main" val="1617445905"/>
                    </a:ext>
                  </a:extLst>
                </a:gridCol>
                <a:gridCol w="1025393">
                  <a:extLst>
                    <a:ext uri="{9D8B030D-6E8A-4147-A177-3AD203B41FA5}">
                      <a16:colId xmlns:a16="http://schemas.microsoft.com/office/drawing/2014/main" val="778653852"/>
                    </a:ext>
                  </a:extLst>
                </a:gridCol>
              </a:tblGrid>
              <a:tr h="325506">
                <a:tc>
                  <a:txBody>
                    <a:bodyPr/>
                    <a:lstStyle/>
                    <a:p>
                      <a:r>
                        <a:rPr lang="en-CA" sz="1200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47861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en-CA" sz="1200" b="1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05142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en-CA" sz="1200" b="1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37686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en-CA" sz="1200" b="1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1755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4C00A503-5277-4530-B8F8-4A9BB25CE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476684"/>
              </p:ext>
            </p:extLst>
          </p:nvPr>
        </p:nvGraphicFramePr>
        <p:xfrm>
          <a:off x="10001805" y="1262490"/>
          <a:ext cx="2050786" cy="97651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25393">
                  <a:extLst>
                    <a:ext uri="{9D8B030D-6E8A-4147-A177-3AD203B41FA5}">
                      <a16:colId xmlns:a16="http://schemas.microsoft.com/office/drawing/2014/main" val="1617445905"/>
                    </a:ext>
                  </a:extLst>
                </a:gridCol>
                <a:gridCol w="1025393">
                  <a:extLst>
                    <a:ext uri="{9D8B030D-6E8A-4147-A177-3AD203B41FA5}">
                      <a16:colId xmlns:a16="http://schemas.microsoft.com/office/drawing/2014/main" val="778653852"/>
                    </a:ext>
                  </a:extLst>
                </a:gridCol>
              </a:tblGrid>
              <a:tr h="325506">
                <a:tc>
                  <a:txBody>
                    <a:bodyPr/>
                    <a:lstStyle/>
                    <a:p>
                      <a:r>
                        <a:rPr lang="en-CA" sz="1200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Int(10)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47861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en-CA" sz="1200" b="1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05142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en-CA" sz="1200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Varchar(200)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3768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B82E9CC-D233-41D4-9FA6-E67AB69DF6EE}"/>
              </a:ext>
            </a:extLst>
          </p:cNvPr>
          <p:cNvSpPr/>
          <p:nvPr/>
        </p:nvSpPr>
        <p:spPr>
          <a:xfrm>
            <a:off x="7356813" y="41021"/>
            <a:ext cx="15632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en-CA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45659F-1D9B-4F9F-A8C8-CDDA87304476}"/>
              </a:ext>
            </a:extLst>
          </p:cNvPr>
          <p:cNvSpPr/>
          <p:nvPr/>
        </p:nvSpPr>
        <p:spPr>
          <a:xfrm>
            <a:off x="296156" y="3386322"/>
            <a:ext cx="1751655" cy="58011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Company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54220-1A6B-4B0E-BD82-46419F0D0443}"/>
              </a:ext>
            </a:extLst>
          </p:cNvPr>
          <p:cNvSpPr/>
          <p:nvPr/>
        </p:nvSpPr>
        <p:spPr>
          <a:xfrm>
            <a:off x="472764" y="-71134"/>
            <a:ext cx="1817870" cy="5942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4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Vacancy</a:t>
            </a:r>
            <a:endParaRPr lang="en-CA" sz="40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B823F6-8833-41A4-BD6F-EFA6B9DE8E60}"/>
              </a:ext>
            </a:extLst>
          </p:cNvPr>
          <p:cNvSpPr/>
          <p:nvPr/>
        </p:nvSpPr>
        <p:spPr>
          <a:xfrm>
            <a:off x="3714367" y="588546"/>
            <a:ext cx="1120821" cy="5018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CBF18-E6BA-468F-A3C6-673C6B106253}"/>
              </a:ext>
            </a:extLst>
          </p:cNvPr>
          <p:cNvSpPr/>
          <p:nvPr/>
        </p:nvSpPr>
        <p:spPr>
          <a:xfrm>
            <a:off x="6096000" y="5993888"/>
            <a:ext cx="1794273" cy="4933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320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 Job</a:t>
            </a:r>
            <a:endParaRPr lang="en-CA" sz="3200" b="0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306EA7-2EC1-4A8B-B041-DE6C57A5BD4F}"/>
              </a:ext>
            </a:extLst>
          </p:cNvPr>
          <p:cNvSpPr txBox="1"/>
          <p:nvPr/>
        </p:nvSpPr>
        <p:spPr>
          <a:xfrm>
            <a:off x="6905786" y="3410080"/>
            <a:ext cx="1448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b="0" cap="none" spc="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8450F-19BF-4D1B-B156-A1AD3377AC42}"/>
              </a:ext>
            </a:extLst>
          </p:cNvPr>
          <p:cNvSpPr txBox="1"/>
          <p:nvPr/>
        </p:nvSpPr>
        <p:spPr>
          <a:xfrm>
            <a:off x="10334437" y="775284"/>
            <a:ext cx="1385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Aboutus</a:t>
            </a:r>
            <a:endParaRPr lang="en-CA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9BC9E6-6899-43FF-8C11-96E8DD501ABD}"/>
              </a:ext>
            </a:extLst>
          </p:cNvPr>
          <p:cNvSpPr txBox="1"/>
          <p:nvPr/>
        </p:nvSpPr>
        <p:spPr>
          <a:xfrm>
            <a:off x="9322098" y="2570758"/>
            <a:ext cx="2288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A1E2D4-8C1B-4A7E-82BE-E5CF522ED5C8}"/>
              </a:ext>
            </a:extLst>
          </p:cNvPr>
          <p:cNvCxnSpPr>
            <a:cxnSpLocks/>
          </p:cNvCxnSpPr>
          <p:nvPr/>
        </p:nvCxnSpPr>
        <p:spPr>
          <a:xfrm flipH="1" flipV="1">
            <a:off x="2596022" y="2652349"/>
            <a:ext cx="128430" cy="1365736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28CB8A-A617-491A-9771-E5EE59A26F38}"/>
              </a:ext>
            </a:extLst>
          </p:cNvPr>
          <p:cNvCxnSpPr>
            <a:cxnSpLocks/>
          </p:cNvCxnSpPr>
          <p:nvPr/>
        </p:nvCxnSpPr>
        <p:spPr>
          <a:xfrm>
            <a:off x="2818518" y="2678746"/>
            <a:ext cx="1630717" cy="2420791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9A1861-07EE-404D-856C-0822280869D8}"/>
              </a:ext>
            </a:extLst>
          </p:cNvPr>
          <p:cNvCxnSpPr>
            <a:cxnSpLocks/>
          </p:cNvCxnSpPr>
          <p:nvPr/>
        </p:nvCxnSpPr>
        <p:spPr>
          <a:xfrm>
            <a:off x="5176932" y="3097251"/>
            <a:ext cx="107245" cy="1976399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BA0F71C-BC99-485A-B03A-BF0ED0BE98B1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5641345" y="775284"/>
            <a:ext cx="1153650" cy="1324992"/>
          </a:xfrm>
          <a:prstGeom prst="straightConnector1">
            <a:avLst/>
          </a:prstGeom>
          <a:ln>
            <a:tailEnd type="triangle"/>
          </a:ln>
          <a:effectLst>
            <a:glow rad="139700">
              <a:srgbClr val="92D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7EE2A0-F01A-4065-B610-9B22D7EC3596}"/>
              </a:ext>
            </a:extLst>
          </p:cNvPr>
          <p:cNvCxnSpPr>
            <a:cxnSpLocks/>
          </p:cNvCxnSpPr>
          <p:nvPr/>
        </p:nvCxnSpPr>
        <p:spPr>
          <a:xfrm flipH="1">
            <a:off x="3245156" y="2404639"/>
            <a:ext cx="4432923" cy="1776199"/>
          </a:xfrm>
          <a:prstGeom prst="straightConnector1">
            <a:avLst/>
          </a:prstGeom>
          <a:ln>
            <a:tailEnd type="triangle"/>
          </a:ln>
          <a:effectLst>
            <a:glow rad="139700">
              <a:srgbClr val="92D050">
                <a:alpha val="5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69C9910-F4C8-4503-910B-4C3459EFAFB4}"/>
              </a:ext>
            </a:extLst>
          </p:cNvPr>
          <p:cNvCxnSpPr>
            <a:cxnSpLocks/>
          </p:cNvCxnSpPr>
          <p:nvPr/>
        </p:nvCxnSpPr>
        <p:spPr>
          <a:xfrm>
            <a:off x="5641345" y="2480703"/>
            <a:ext cx="3156193" cy="674830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6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E913-72F4-4FA8-BDB2-35E751A3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/>
              <a:t>Class 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D81E2-F8E4-4397-9536-0959981FC10C}"/>
              </a:ext>
            </a:extLst>
          </p:cNvPr>
          <p:cNvPicPr/>
          <p:nvPr/>
        </p:nvPicPr>
        <p:blipFill rotWithShape="1">
          <a:blip r:embed="rId2"/>
          <a:srcRect l="17023" t="17096" r="3340" b="14902"/>
          <a:stretch/>
        </p:blipFill>
        <p:spPr bwMode="auto">
          <a:xfrm>
            <a:off x="1566360" y="1825625"/>
            <a:ext cx="9059280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0027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B378-F5D9-471C-8AE6-06F92B166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48"/>
            <a:ext cx="10515600" cy="1325563"/>
          </a:xfrm>
        </p:spPr>
        <p:txBody>
          <a:bodyPr/>
          <a:lstStyle/>
          <a:p>
            <a:r>
              <a:rPr lang="en-US" dirty="0"/>
              <a:t>Major item that went well</a:t>
            </a:r>
          </a:p>
        </p:txBody>
      </p:sp>
      <p:graphicFrame>
        <p:nvGraphicFramePr>
          <p:cNvPr id="6" name="Content Placeholder 5" descr="Smartart Placeholder">
            <a:extLst>
              <a:ext uri="{FF2B5EF4-FFF2-40B4-BE49-F238E27FC236}">
                <a16:creationId xmlns:a16="http://schemas.microsoft.com/office/drawing/2014/main" id="{71BBD2E8-0F6E-4AC4-B80B-43F81FA00F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943514"/>
              </p:ext>
            </p:extLst>
          </p:nvPr>
        </p:nvGraphicFramePr>
        <p:xfrm>
          <a:off x="838200" y="1825625"/>
          <a:ext cx="10758854" cy="3770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305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0471-E093-4A79-A6BE-2FA65C60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857" y="963795"/>
            <a:ext cx="4114800" cy="1325563"/>
          </a:xfrm>
        </p:spPr>
        <p:txBody>
          <a:bodyPr>
            <a:normAutofit/>
          </a:bodyPr>
          <a:lstStyle/>
          <a:p>
            <a:r>
              <a:rPr lang="en-US" dirty="0"/>
              <a:t>Changes made:</a:t>
            </a:r>
          </a:p>
        </p:txBody>
      </p:sp>
      <p:graphicFrame>
        <p:nvGraphicFramePr>
          <p:cNvPr id="3" name="Content Placeholder 2" descr="SmartArt - 2 Items Compare">
            <a:extLst>
              <a:ext uri="{FF2B5EF4-FFF2-40B4-BE49-F238E27FC236}">
                <a16:creationId xmlns:a16="http://schemas.microsoft.com/office/drawing/2014/main" id="{673C8F09-11E2-491D-AA9F-79E5BF21F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973365"/>
              </p:ext>
            </p:extLst>
          </p:nvPr>
        </p:nvGraphicFramePr>
        <p:xfrm>
          <a:off x="475343" y="1388117"/>
          <a:ext cx="5896429" cy="408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agnetic Whiteboard Pen Markers">
                <a:extLst>
                  <a:ext uri="{FF2B5EF4-FFF2-40B4-BE49-F238E27FC236}">
                    <a16:creationId xmlns:a16="http://schemas.microsoft.com/office/drawing/2014/main" id="{AC5E331B-3742-4501-8A03-6231B513A1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4016664"/>
                  </p:ext>
                </p:extLst>
              </p:nvPr>
            </p:nvGraphicFramePr>
            <p:xfrm>
              <a:off x="8737244" y="3059723"/>
              <a:ext cx="2932023" cy="305789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932023" cy="3057890"/>
                    </a:xfrm>
                    <a:prstGeom prst="rect">
                      <a:avLst/>
                    </a:prstGeom>
                  </am3d:spPr>
                  <am3d:camera>
                    <am3d:pos x="0" y="0" z="618600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29015" d="1000000"/>
                    <am3d:preTrans dx="0" dy="0" dz="1475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737737" ay="2028372" az="102691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887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agnetic Whiteboard Pen Markers">
                <a:extLst>
                  <a:ext uri="{FF2B5EF4-FFF2-40B4-BE49-F238E27FC236}">
                    <a16:creationId xmlns:a16="http://schemas.microsoft.com/office/drawing/2014/main" id="{AC5E331B-3742-4501-8A03-6231B513A1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37244" y="3059723"/>
                <a:ext cx="2932023" cy="30578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81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A486-E089-4C54-A68A-60CB694A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858422"/>
            <a:ext cx="3733800" cy="129569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graphicFrame>
        <p:nvGraphicFramePr>
          <p:cNvPr id="3" name="Content Placeholder 2" descr="Smartart Placeholder">
            <a:extLst>
              <a:ext uri="{FF2B5EF4-FFF2-40B4-BE49-F238E27FC236}">
                <a16:creationId xmlns:a16="http://schemas.microsoft.com/office/drawing/2014/main" id="{D41CF951-56CC-434C-A55F-04ED1686AC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8905185"/>
              </p:ext>
            </p:extLst>
          </p:nvPr>
        </p:nvGraphicFramePr>
        <p:xfrm>
          <a:off x="8145305" y="3414079"/>
          <a:ext cx="2625272" cy="1441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4EB451-8684-4E5C-8FD8-F5A28B9CE392}"/>
              </a:ext>
            </a:extLst>
          </p:cNvPr>
          <p:cNvSpPr/>
          <p:nvPr/>
        </p:nvSpPr>
        <p:spPr>
          <a:xfrm>
            <a:off x="4360985" y="351693"/>
            <a:ext cx="3367453" cy="217169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F0C870-8F00-43EB-8347-EEED5F2B8D7C}"/>
              </a:ext>
            </a:extLst>
          </p:cNvPr>
          <p:cNvGrpSpPr/>
          <p:nvPr/>
        </p:nvGrpSpPr>
        <p:grpSpPr>
          <a:xfrm>
            <a:off x="5075876" y="647002"/>
            <a:ext cx="1443393" cy="295245"/>
            <a:chOff x="2183308" y="2513764"/>
            <a:chExt cx="1080109" cy="2444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5DC2FD-8941-4788-A135-7A5308CAA27E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98F7D2-2208-49EE-9235-C5420484FB27}"/>
                </a:ext>
              </a:extLst>
            </p:cNvPr>
            <p:cNvSpPr txBox="1"/>
            <p:nvPr/>
          </p:nvSpPr>
          <p:spPr>
            <a:xfrm>
              <a:off x="2183308" y="2513764"/>
              <a:ext cx="1080109" cy="2356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Add new Jobs</a:t>
              </a:r>
              <a:endParaRPr lang="en-US" sz="1800" kern="1200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7FAC32-6E9C-410B-B7CB-D0F3CEF629E4}"/>
              </a:ext>
            </a:extLst>
          </p:cNvPr>
          <p:cNvGrpSpPr/>
          <p:nvPr/>
        </p:nvGrpSpPr>
        <p:grpSpPr>
          <a:xfrm>
            <a:off x="4959025" y="961268"/>
            <a:ext cx="1677095" cy="222643"/>
            <a:chOff x="2198981" y="2538601"/>
            <a:chExt cx="1052382" cy="2282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2B5435-EF77-4E7F-BB82-CA8F1085232C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C03EB0-818B-4D57-A45C-1BC1D32D7DA5}"/>
                </a:ext>
              </a:extLst>
            </p:cNvPr>
            <p:cNvSpPr txBox="1"/>
            <p:nvPr/>
          </p:nvSpPr>
          <p:spPr>
            <a:xfrm>
              <a:off x="2216363" y="2547215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Edit new jobs</a:t>
              </a:r>
              <a:endParaRPr lang="en-US" sz="1800" kern="1200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47D4C-A5C0-487E-B6A5-15DF0BE4B550}"/>
              </a:ext>
            </a:extLst>
          </p:cNvPr>
          <p:cNvGrpSpPr/>
          <p:nvPr/>
        </p:nvGrpSpPr>
        <p:grpSpPr>
          <a:xfrm>
            <a:off x="4714435" y="1175507"/>
            <a:ext cx="2345788" cy="263083"/>
            <a:chOff x="2198981" y="2538601"/>
            <a:chExt cx="1035000" cy="21959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1B084C-E787-45E1-9152-546FC0CBA6E8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B2ECCC-DC6F-48AE-9A53-51C01BD2A763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all Job Applications</a:t>
              </a:r>
              <a:endParaRPr lang="en-US" sz="1800" kern="1200" noProof="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1B6E3C-46BE-451F-96A2-3677E24B601D}"/>
              </a:ext>
            </a:extLst>
          </p:cNvPr>
          <p:cNvGrpSpPr/>
          <p:nvPr/>
        </p:nvGrpSpPr>
        <p:grpSpPr>
          <a:xfrm>
            <a:off x="4959025" y="1457607"/>
            <a:ext cx="1677095" cy="212168"/>
            <a:chOff x="2198981" y="2538601"/>
            <a:chExt cx="1035000" cy="2195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C2FAA2-A60F-430D-9D6D-9DB4D26D4D60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37F1E8-3485-47ED-9FF3-5865A0DF36E4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own profile</a:t>
              </a:r>
              <a:endParaRPr lang="en-US" sz="1800" kern="1200" noProof="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063541-D4A6-4963-A390-24385B30C3CD}"/>
              </a:ext>
            </a:extLst>
          </p:cNvPr>
          <p:cNvGrpSpPr/>
          <p:nvPr/>
        </p:nvGrpSpPr>
        <p:grpSpPr>
          <a:xfrm>
            <a:off x="4826978" y="1675269"/>
            <a:ext cx="1934308" cy="311349"/>
            <a:chOff x="2167946" y="2538601"/>
            <a:chExt cx="1066035" cy="2195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C1B422-B39F-415A-B972-35F6A1405C36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AFF519-7F60-43EC-9B1A-A1691F895F20}"/>
                </a:ext>
              </a:extLst>
            </p:cNvPr>
            <p:cNvSpPr txBox="1"/>
            <p:nvPr/>
          </p:nvSpPr>
          <p:spPr>
            <a:xfrm>
              <a:off x="2167946" y="2538601"/>
              <a:ext cx="1066035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Edit own Profile</a:t>
              </a:r>
              <a:endParaRPr lang="en-US" sz="1800" kern="1200" noProof="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1F061B-A70C-4A4C-9079-035CF87D0A7D}"/>
              </a:ext>
            </a:extLst>
          </p:cNvPr>
          <p:cNvGrpSpPr/>
          <p:nvPr/>
        </p:nvGrpSpPr>
        <p:grpSpPr>
          <a:xfrm>
            <a:off x="4554415" y="1981088"/>
            <a:ext cx="2936631" cy="228563"/>
            <a:chOff x="2198981" y="2538601"/>
            <a:chExt cx="1035000" cy="21959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1A30FF-36B1-4359-AF51-1AD0CD15BAE4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E9FC2F-0145-4F61-8E0C-727AD37677CC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Change the status of candidates</a:t>
              </a:r>
              <a:endParaRPr lang="en-US" sz="1800" kern="1200" noProof="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D097FB9-1895-4A6B-BFD9-D7B171F5F4FC}"/>
              </a:ext>
            </a:extLst>
          </p:cNvPr>
          <p:cNvSpPr/>
          <p:nvPr/>
        </p:nvSpPr>
        <p:spPr>
          <a:xfrm>
            <a:off x="4360985" y="325316"/>
            <a:ext cx="3367453" cy="217169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1FDF65-04D7-4FF4-BEA3-8EB1C0F786AD}"/>
              </a:ext>
            </a:extLst>
          </p:cNvPr>
          <p:cNvGrpSpPr/>
          <p:nvPr/>
        </p:nvGrpSpPr>
        <p:grpSpPr>
          <a:xfrm>
            <a:off x="5075876" y="620625"/>
            <a:ext cx="1443393" cy="295245"/>
            <a:chOff x="2183308" y="2513764"/>
            <a:chExt cx="1080109" cy="24442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B938C-B669-48A6-97AF-D02629B037ED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573073-D25D-47A7-B6EE-2126AC869B47}"/>
                </a:ext>
              </a:extLst>
            </p:cNvPr>
            <p:cNvSpPr txBox="1"/>
            <p:nvPr/>
          </p:nvSpPr>
          <p:spPr>
            <a:xfrm>
              <a:off x="2183308" y="2513764"/>
              <a:ext cx="1080109" cy="2356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Add new Jobs</a:t>
              </a:r>
              <a:endParaRPr lang="en-US" sz="1800" kern="1200" noProof="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DDAA16-4A4D-4C9B-9F23-382343D5E875}"/>
              </a:ext>
            </a:extLst>
          </p:cNvPr>
          <p:cNvGrpSpPr/>
          <p:nvPr/>
        </p:nvGrpSpPr>
        <p:grpSpPr>
          <a:xfrm>
            <a:off x="4959025" y="934891"/>
            <a:ext cx="1677095" cy="222643"/>
            <a:chOff x="2198981" y="2538601"/>
            <a:chExt cx="1052382" cy="2282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B4FBE2-82D2-43C5-984D-95688435B216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F2F819-A153-42F0-8F28-FBFAD8323253}"/>
                </a:ext>
              </a:extLst>
            </p:cNvPr>
            <p:cNvSpPr txBox="1"/>
            <p:nvPr/>
          </p:nvSpPr>
          <p:spPr>
            <a:xfrm>
              <a:off x="2216363" y="2547215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Edit new jobs</a:t>
              </a:r>
              <a:endParaRPr lang="en-US" sz="1800" kern="1200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F04F48-09C6-4EDA-A868-0F9DC14D74AF}"/>
              </a:ext>
            </a:extLst>
          </p:cNvPr>
          <p:cNvGrpSpPr/>
          <p:nvPr/>
        </p:nvGrpSpPr>
        <p:grpSpPr>
          <a:xfrm>
            <a:off x="4714435" y="1149130"/>
            <a:ext cx="2345788" cy="263083"/>
            <a:chOff x="2198981" y="2538601"/>
            <a:chExt cx="1035000" cy="2195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74F53F-DADA-4DB9-AE81-F55EC04B583E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AE187E8-A607-47D7-9D4D-2259508681C3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all Job Applications</a:t>
              </a:r>
              <a:endParaRPr lang="en-US" sz="1800" kern="1200" noProof="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959937-2FDF-4F9E-92D6-308B5B2716B3}"/>
              </a:ext>
            </a:extLst>
          </p:cNvPr>
          <p:cNvGrpSpPr/>
          <p:nvPr/>
        </p:nvGrpSpPr>
        <p:grpSpPr>
          <a:xfrm>
            <a:off x="4959025" y="1431230"/>
            <a:ext cx="1677095" cy="212168"/>
            <a:chOff x="2198981" y="2538601"/>
            <a:chExt cx="1035000" cy="21959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BF969D-2AD1-4722-88AC-8D847FB9021F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FA7D2E-D6BB-4371-B495-E6A62AF868B7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own profile</a:t>
              </a:r>
              <a:endParaRPr lang="en-US" sz="1800" kern="1200" noProof="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2B332A-8BAF-4B02-B02D-49BDD06243C0}"/>
              </a:ext>
            </a:extLst>
          </p:cNvPr>
          <p:cNvGrpSpPr/>
          <p:nvPr/>
        </p:nvGrpSpPr>
        <p:grpSpPr>
          <a:xfrm>
            <a:off x="4826978" y="1648892"/>
            <a:ext cx="1934308" cy="311349"/>
            <a:chOff x="2167946" y="2538601"/>
            <a:chExt cx="1066035" cy="21959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825FF0-17A6-4A68-87B8-891819707558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3ECE0F-B2BF-4EFF-821F-4D35FB04948B}"/>
                </a:ext>
              </a:extLst>
            </p:cNvPr>
            <p:cNvSpPr txBox="1"/>
            <p:nvPr/>
          </p:nvSpPr>
          <p:spPr>
            <a:xfrm>
              <a:off x="2167946" y="2538601"/>
              <a:ext cx="1066035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Edit own Profile</a:t>
              </a:r>
              <a:endParaRPr lang="en-US" sz="1800" kern="1200" noProof="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74FA15-5CC6-46D6-88D6-0B89DE9DD19E}"/>
              </a:ext>
            </a:extLst>
          </p:cNvPr>
          <p:cNvGrpSpPr/>
          <p:nvPr/>
        </p:nvGrpSpPr>
        <p:grpSpPr>
          <a:xfrm>
            <a:off x="4554415" y="1954711"/>
            <a:ext cx="2936631" cy="228563"/>
            <a:chOff x="2198981" y="2538601"/>
            <a:chExt cx="1035000" cy="21959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B10C01-5CA4-4250-B4AC-E4ED37A552A2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D0CA3F-09E4-4D9A-839A-E126462CA0A6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Change the status of candidates</a:t>
              </a:r>
              <a:endParaRPr lang="en-US" sz="1800" kern="1200" noProof="0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2F83115-CF5D-466F-9CF6-E5197A052FBB}"/>
              </a:ext>
            </a:extLst>
          </p:cNvPr>
          <p:cNvSpPr/>
          <p:nvPr/>
        </p:nvSpPr>
        <p:spPr>
          <a:xfrm>
            <a:off x="1729367" y="3537171"/>
            <a:ext cx="3367453" cy="2171699"/>
          </a:xfrm>
          <a:prstGeom prst="rect">
            <a:avLst/>
          </a:prstGeom>
          <a:noFill/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3FC6A62-E1D9-4A15-A6A8-E505FF7E295A}"/>
              </a:ext>
            </a:extLst>
          </p:cNvPr>
          <p:cNvGrpSpPr/>
          <p:nvPr/>
        </p:nvGrpSpPr>
        <p:grpSpPr>
          <a:xfrm>
            <a:off x="2082817" y="3894885"/>
            <a:ext cx="2101197" cy="284671"/>
            <a:chOff x="2119704" y="2529479"/>
            <a:chExt cx="1143713" cy="23567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C70C2D-6749-41D9-8F03-CAEFB483BE9E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947879-6786-4983-8233-4BA4FF82DA1E}"/>
                </a:ext>
              </a:extLst>
            </p:cNvPr>
            <p:cNvSpPr txBox="1"/>
            <p:nvPr/>
          </p:nvSpPr>
          <p:spPr>
            <a:xfrm>
              <a:off x="2119704" y="2529479"/>
              <a:ext cx="1143713" cy="2356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all Listed Jobs</a:t>
              </a:r>
              <a:endParaRPr lang="en-US" sz="1800" kern="1200" noProof="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48B4CF0-6CE6-4335-9093-FE991FA3CC83}"/>
              </a:ext>
            </a:extLst>
          </p:cNvPr>
          <p:cNvGrpSpPr/>
          <p:nvPr/>
        </p:nvGrpSpPr>
        <p:grpSpPr>
          <a:xfrm>
            <a:off x="2327407" y="4146746"/>
            <a:ext cx="1677095" cy="222643"/>
            <a:chOff x="2198981" y="2538601"/>
            <a:chExt cx="1052382" cy="22820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CE8F419-9ABE-4EC6-872B-7DFA9FACA052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47C993-A45B-419A-82D3-D2573B7796F4}"/>
                </a:ext>
              </a:extLst>
            </p:cNvPr>
            <p:cNvSpPr txBox="1"/>
            <p:nvPr/>
          </p:nvSpPr>
          <p:spPr>
            <a:xfrm>
              <a:off x="2216363" y="2547215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Apply jobs</a:t>
              </a:r>
              <a:endParaRPr lang="en-US" sz="1800" kern="1200" noProof="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D7BFE6-5578-4722-A3FE-2AF7ADC9D225}"/>
              </a:ext>
            </a:extLst>
          </p:cNvPr>
          <p:cNvGrpSpPr/>
          <p:nvPr/>
        </p:nvGrpSpPr>
        <p:grpSpPr>
          <a:xfrm>
            <a:off x="2523392" y="4358415"/>
            <a:ext cx="1327639" cy="284670"/>
            <a:chOff x="2198981" y="2538601"/>
            <a:chExt cx="1035000" cy="21959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ACC5BE0-F6F6-45ED-904D-085BB452AA53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F9544C-36E9-4CA7-AC78-54F4D216EC7E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noProof="0" dirty="0"/>
                <a:t>Edit Profile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6A345A0-E8DF-4F92-8DCC-0C19BA09CA71}"/>
              </a:ext>
            </a:extLst>
          </p:cNvPr>
          <p:cNvGrpSpPr/>
          <p:nvPr/>
        </p:nvGrpSpPr>
        <p:grpSpPr>
          <a:xfrm>
            <a:off x="2327407" y="4643085"/>
            <a:ext cx="1677095" cy="212168"/>
            <a:chOff x="2198981" y="2538601"/>
            <a:chExt cx="1035000" cy="21959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2252BF-D825-4349-B800-B387286DB651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05BFFB-3AB0-4490-9891-FFA4D0119FE7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own profile</a:t>
              </a:r>
              <a:endParaRPr lang="en-US" sz="1800" kern="1200" noProof="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6B2E0AD-1390-47A3-B9FF-7C5DEE0EEFF9}"/>
              </a:ext>
            </a:extLst>
          </p:cNvPr>
          <p:cNvGrpSpPr/>
          <p:nvPr/>
        </p:nvGrpSpPr>
        <p:grpSpPr>
          <a:xfrm>
            <a:off x="1987063" y="4860747"/>
            <a:ext cx="2567352" cy="311349"/>
            <a:chOff x="2167946" y="2538601"/>
            <a:chExt cx="1066035" cy="21959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6554A5A-4A33-48BF-8DC0-03F23479C337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9B6CEF2-7AE4-4CDE-B69A-4D59100DAD34}"/>
                </a:ext>
              </a:extLst>
            </p:cNvPr>
            <p:cNvSpPr txBox="1"/>
            <p:nvPr/>
          </p:nvSpPr>
          <p:spPr>
            <a:xfrm>
              <a:off x="2167946" y="2538601"/>
              <a:ext cx="1066035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Edit Education Detail</a:t>
              </a:r>
              <a:endParaRPr lang="en-US" sz="1800" kern="1200" noProof="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49A398-D91D-45C4-B79E-2148D541CFEA}"/>
              </a:ext>
            </a:extLst>
          </p:cNvPr>
          <p:cNvGrpSpPr/>
          <p:nvPr/>
        </p:nvGrpSpPr>
        <p:grpSpPr>
          <a:xfrm>
            <a:off x="1922797" y="5166566"/>
            <a:ext cx="2936631" cy="228563"/>
            <a:chOff x="2198981" y="2538601"/>
            <a:chExt cx="1035000" cy="21959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8F4B66F-4F19-4A25-9794-4D3D71F00E49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C7E8559-CD3A-4777-A5D4-312D273F3040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the status of applied jobs</a:t>
              </a:r>
              <a:endParaRPr lang="en-US" sz="1800" kern="1200" noProof="0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3232CE-3851-451F-8120-3556F9B88842}"/>
              </a:ext>
            </a:extLst>
          </p:cNvPr>
          <p:cNvSpPr/>
          <p:nvPr/>
        </p:nvSpPr>
        <p:spPr>
          <a:xfrm>
            <a:off x="7649520" y="3082656"/>
            <a:ext cx="3367453" cy="2386159"/>
          </a:xfrm>
          <a:prstGeom prst="rect">
            <a:avLst/>
          </a:prstGeom>
          <a:noFill/>
          <a:effectLst>
            <a:glow rad="63500">
              <a:srgbClr val="00B0F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4A3049B-886B-48B7-A8C5-5C6D5ED5C249}"/>
              </a:ext>
            </a:extLst>
          </p:cNvPr>
          <p:cNvSpPr/>
          <p:nvPr/>
        </p:nvSpPr>
        <p:spPr>
          <a:xfrm>
            <a:off x="7658263" y="2782"/>
            <a:ext cx="28237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FD6B8B9-A765-47A0-86E8-91AF5F9B9CCA}"/>
              </a:ext>
            </a:extLst>
          </p:cNvPr>
          <p:cNvSpPr/>
          <p:nvPr/>
        </p:nvSpPr>
        <p:spPr>
          <a:xfrm>
            <a:off x="1702310" y="3537171"/>
            <a:ext cx="3367453" cy="2171699"/>
          </a:xfrm>
          <a:prstGeom prst="rect">
            <a:avLst/>
          </a:prstGeom>
          <a:noFill/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AC8F2D-168E-4CAB-8089-F70E7D181E32}"/>
              </a:ext>
            </a:extLst>
          </p:cNvPr>
          <p:cNvGrpSpPr/>
          <p:nvPr/>
        </p:nvGrpSpPr>
        <p:grpSpPr>
          <a:xfrm>
            <a:off x="2055760" y="3894885"/>
            <a:ext cx="2101197" cy="284671"/>
            <a:chOff x="2119704" y="2529479"/>
            <a:chExt cx="1143713" cy="23567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846545D-EE45-490A-A6B7-2B942CB5C0C4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0F98E9-BCD2-4962-A227-7705ECC3F03E}"/>
                </a:ext>
              </a:extLst>
            </p:cNvPr>
            <p:cNvSpPr txBox="1"/>
            <p:nvPr/>
          </p:nvSpPr>
          <p:spPr>
            <a:xfrm>
              <a:off x="2119704" y="2529479"/>
              <a:ext cx="1143713" cy="2356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all Listed Jobs</a:t>
              </a:r>
              <a:endParaRPr lang="en-US" sz="1800" kern="1200" noProof="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19AE637-8DCC-4BA7-9384-BADBD8B7D787}"/>
              </a:ext>
            </a:extLst>
          </p:cNvPr>
          <p:cNvGrpSpPr/>
          <p:nvPr/>
        </p:nvGrpSpPr>
        <p:grpSpPr>
          <a:xfrm>
            <a:off x="2496335" y="4358415"/>
            <a:ext cx="1327639" cy="284670"/>
            <a:chOff x="2198981" y="2538601"/>
            <a:chExt cx="1035000" cy="21959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0B9E79A-2996-4372-B56E-FC3115BBF51A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445FA8-7D4F-42E1-8B12-5CAAB993EF8A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noProof="0" dirty="0"/>
                <a:t>Edit Profile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603D0E0-CC2E-47AF-B697-252C70F7093F}"/>
              </a:ext>
            </a:extLst>
          </p:cNvPr>
          <p:cNvGrpSpPr/>
          <p:nvPr/>
        </p:nvGrpSpPr>
        <p:grpSpPr>
          <a:xfrm>
            <a:off x="2300350" y="4643085"/>
            <a:ext cx="1677095" cy="212168"/>
            <a:chOff x="2198981" y="2538601"/>
            <a:chExt cx="1035000" cy="21959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F4E76EA-8713-4F4A-B0DD-5AE658801813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43FCFF-7AF1-45AF-BA85-BA9EA648623B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own profile</a:t>
              </a:r>
              <a:endParaRPr lang="en-US" sz="1800" kern="1200" noProof="0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2745DA-C300-4D75-B843-939A3FAE5C55}"/>
              </a:ext>
            </a:extLst>
          </p:cNvPr>
          <p:cNvGrpSpPr/>
          <p:nvPr/>
        </p:nvGrpSpPr>
        <p:grpSpPr>
          <a:xfrm>
            <a:off x="1960006" y="4860747"/>
            <a:ext cx="2567352" cy="311349"/>
            <a:chOff x="2167946" y="2538601"/>
            <a:chExt cx="1066035" cy="21959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C45739-9E48-4DEB-86AE-A6831FC1D31E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DB043C-7A90-4420-A0C8-4BA8B61B4F97}"/>
                </a:ext>
              </a:extLst>
            </p:cNvPr>
            <p:cNvSpPr txBox="1"/>
            <p:nvPr/>
          </p:nvSpPr>
          <p:spPr>
            <a:xfrm>
              <a:off x="2167946" y="2538601"/>
              <a:ext cx="1066035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Edit Education Detail</a:t>
              </a:r>
              <a:endParaRPr lang="en-US" sz="1800" kern="1200" noProof="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4CC9BF3-EFCD-4CA4-8D2C-17B000C6F062}"/>
              </a:ext>
            </a:extLst>
          </p:cNvPr>
          <p:cNvGrpSpPr/>
          <p:nvPr/>
        </p:nvGrpSpPr>
        <p:grpSpPr>
          <a:xfrm>
            <a:off x="1895740" y="5166566"/>
            <a:ext cx="2936631" cy="228563"/>
            <a:chOff x="2198981" y="2538601"/>
            <a:chExt cx="1035000" cy="21959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4A122CD-1F13-4450-AE98-2638355800F5}"/>
                </a:ext>
              </a:extLst>
            </p:cNvPr>
            <p:cNvSpPr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EDB9E27-B4DC-48CE-A25C-FE55CFF70786}"/>
                </a:ext>
              </a:extLst>
            </p:cNvPr>
            <p:cNvSpPr txBox="1"/>
            <p:nvPr/>
          </p:nvSpPr>
          <p:spPr>
            <a:xfrm>
              <a:off x="2198981" y="2538601"/>
              <a:ext cx="1035000" cy="219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view the status of applied jobs</a:t>
              </a:r>
              <a:endParaRPr lang="en-US" sz="1800" kern="1200" noProof="0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C07F4544-72F5-4F10-B8F0-EFB8D6E086B1}"/>
              </a:ext>
            </a:extLst>
          </p:cNvPr>
          <p:cNvSpPr/>
          <p:nvPr/>
        </p:nvSpPr>
        <p:spPr>
          <a:xfrm>
            <a:off x="1559956" y="5609354"/>
            <a:ext cx="33674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C000"/>
                </a:solidFill>
                <a:effectLst>
                  <a:glow rad="139700">
                    <a:srgbClr val="FFFF00">
                      <a:alpha val="36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Candidate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glow rad="139700">
                  <a:srgbClr val="FFFF00">
                    <a:alpha val="36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1F8A2D-0F39-4494-A309-8710B345C44E}"/>
              </a:ext>
            </a:extLst>
          </p:cNvPr>
          <p:cNvSpPr/>
          <p:nvPr/>
        </p:nvSpPr>
        <p:spPr>
          <a:xfrm>
            <a:off x="8145305" y="5397793"/>
            <a:ext cx="28237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glow rad="139700">
                    <a:srgbClr val="00B0F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en-US" sz="5400" b="0" cap="none" spc="0" dirty="0">
              <a:ln w="0"/>
              <a:solidFill>
                <a:srgbClr val="00B0F0"/>
              </a:solidFill>
              <a:effectLst>
                <a:glow rad="139700">
                  <a:srgbClr val="00B0F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6371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Optical fiber threads">
            <a:extLst>
              <a:ext uri="{FF2B5EF4-FFF2-40B4-BE49-F238E27FC236}">
                <a16:creationId xmlns:a16="http://schemas.microsoft.com/office/drawing/2014/main" id="{0F759B46-5F45-4A95-BF70-7875705632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2471" b="12470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B34144-CD58-47BE-9591-0BF6D76A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16000"/>
            <a:ext cx="6479900" cy="5256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Further improvement: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496B7-B07A-414B-A3B3-86B095702B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7525" y="2794552"/>
            <a:ext cx="6072188" cy="3072848"/>
          </a:xfrm>
        </p:spPr>
        <p:txBody>
          <a:bodyPr>
            <a:normAutofit/>
          </a:bodyPr>
          <a:lstStyle/>
          <a:p>
            <a:r>
              <a:rPr lang="en-US" dirty="0"/>
              <a:t>More optimized code</a:t>
            </a:r>
          </a:p>
          <a:p>
            <a:r>
              <a:rPr lang="en-US" dirty="0"/>
              <a:t>Learning more to make it more professional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Books">
                <a:extLst>
                  <a:ext uri="{FF2B5EF4-FFF2-40B4-BE49-F238E27FC236}">
                    <a16:creationId xmlns:a16="http://schemas.microsoft.com/office/drawing/2014/main" id="{4654B25B-F280-43CB-B507-09B98BF9B9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063252"/>
                  </p:ext>
                </p:extLst>
              </p:nvPr>
            </p:nvGraphicFramePr>
            <p:xfrm>
              <a:off x="862356" y="2974733"/>
              <a:ext cx="3533086" cy="34759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33086" cy="3475947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0177" ay="2428162" az="15886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Books">
                <a:extLst>
                  <a:ext uri="{FF2B5EF4-FFF2-40B4-BE49-F238E27FC236}">
                    <a16:creationId xmlns:a16="http://schemas.microsoft.com/office/drawing/2014/main" id="{4654B25B-F280-43CB-B507-09B98BF9B9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356" y="2974733"/>
                <a:ext cx="3533086" cy="34759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93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View of a man-made dam from an aeroplane">
            <a:extLst>
              <a:ext uri="{FF2B5EF4-FFF2-40B4-BE49-F238E27FC236}">
                <a16:creationId xmlns:a16="http://schemas.microsoft.com/office/drawing/2014/main" id="{8D59B6BF-E263-4335-BEAF-C3CB11E14F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82427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3B76A0-A938-4E25-84D8-7FF448A4E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16000"/>
            <a:ext cx="6479900" cy="5256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3EBA72-8A5F-4B8D-B066-7164BC34ED18}"/>
              </a:ext>
            </a:extLst>
          </p:cNvPr>
          <p:cNvSpPr/>
          <p:nvPr/>
        </p:nvSpPr>
        <p:spPr>
          <a:xfrm>
            <a:off x="6850163" y="3837773"/>
            <a:ext cx="27647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Everyone</a:t>
            </a:r>
            <a:endParaRPr lang="en-US" sz="5400" b="0" cap="none" spc="0" dirty="0">
              <a:ln w="0"/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4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oncrete background">
            <a:extLst>
              <a:ext uri="{FF2B5EF4-FFF2-40B4-BE49-F238E27FC236}">
                <a16:creationId xmlns:a16="http://schemas.microsoft.com/office/drawing/2014/main" id="{2E1BD365-9C30-4C4E-BD6D-68C96E39EA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7832" b="7832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36583C-540E-4D97-A47B-2B674589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16000"/>
            <a:ext cx="6479900" cy="5256000"/>
          </a:xfrm>
        </p:spPr>
        <p:txBody>
          <a:bodyPr anchor="t">
            <a:normAutofit/>
          </a:bodyPr>
          <a:lstStyle/>
          <a:p>
            <a:r>
              <a:rPr lang="en-US" sz="3700" dirty="0"/>
              <a:t>GOAL OF </a:t>
            </a:r>
            <a:r>
              <a:rPr lang="en-US" sz="3700" dirty="0" err="1"/>
              <a:t>THis</a:t>
            </a:r>
            <a:r>
              <a:rPr lang="en-US" sz="3700" dirty="0"/>
              <a:t> SPRINT: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FB78A-BD5E-40DD-BD85-C69E2C4A67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7525" y="2794552"/>
            <a:ext cx="6072188" cy="3472898"/>
          </a:xfrm>
        </p:spPr>
        <p:txBody>
          <a:bodyPr>
            <a:normAutofit/>
          </a:bodyPr>
          <a:lstStyle/>
          <a:p>
            <a:r>
              <a:rPr lang="en-US" b="1" dirty="0"/>
              <a:t>Candidate Part : </a:t>
            </a:r>
          </a:p>
          <a:p>
            <a:r>
              <a:rPr lang="en-US" b="1" dirty="0"/>
              <a:t> </a:t>
            </a:r>
            <a:r>
              <a:rPr lang="en-US" dirty="0"/>
              <a:t>Edit Profile</a:t>
            </a:r>
          </a:p>
          <a:p>
            <a:r>
              <a:rPr lang="en-US" dirty="0"/>
              <a:t>Add or Update education Detail</a:t>
            </a:r>
          </a:p>
          <a:p>
            <a:r>
              <a:rPr lang="en-US" dirty="0"/>
              <a:t>View Job Applied</a:t>
            </a:r>
          </a:p>
          <a:p>
            <a:r>
              <a:rPr lang="en-US" dirty="0"/>
              <a:t>Apply Job</a:t>
            </a:r>
          </a:p>
          <a:p>
            <a:r>
              <a:rPr lang="en-US" b="1" dirty="0"/>
              <a:t>Admin Part:</a:t>
            </a:r>
          </a:p>
          <a:p>
            <a:r>
              <a:rPr lang="en-US" dirty="0"/>
              <a:t>View all the employers and candidates</a:t>
            </a:r>
          </a:p>
          <a:p>
            <a:r>
              <a:rPr lang="en-US" dirty="0"/>
              <a:t>View all job posts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Darts With Target">
                <a:extLst>
                  <a:ext uri="{FF2B5EF4-FFF2-40B4-BE49-F238E27FC236}">
                    <a16:creationId xmlns:a16="http://schemas.microsoft.com/office/drawing/2014/main" id="{0321E6BC-3D8B-48D3-BFE7-312ACBEE1D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2034249"/>
                  </p:ext>
                </p:extLst>
              </p:nvPr>
            </p:nvGraphicFramePr>
            <p:xfrm rot="21216289">
              <a:off x="892198" y="1277878"/>
              <a:ext cx="4140826" cy="3879959"/>
            </p:xfrm>
            <a:graphic>
              <a:graphicData uri="http://schemas.microsoft.com/office/drawing/2017/model3d">
                <am3d:model3d r:embed="rId4">
                  <am3d:spPr>
                    <a:xfrm rot="21216289">
                      <a:off x="0" y="0"/>
                      <a:ext cx="4140826" cy="3879959"/>
                    </a:xfrm>
                    <a:prstGeom prst="rect">
                      <a:avLst/>
                    </a:prstGeom>
                  </am3d:spPr>
                  <am3d:camera>
                    <am3d:pos x="0" y="0" z="6765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281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6226" ay="2196517" az="-812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75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Darts With Target">
                <a:extLst>
                  <a:ext uri="{FF2B5EF4-FFF2-40B4-BE49-F238E27FC236}">
                    <a16:creationId xmlns:a16="http://schemas.microsoft.com/office/drawing/2014/main" id="{0321E6BC-3D8B-48D3-BFE7-312ACBEE1D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216289">
                <a:off x="892198" y="1277878"/>
                <a:ext cx="4140826" cy="38799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21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multicolored glowing lights">
            <a:extLst>
              <a:ext uri="{FF2B5EF4-FFF2-40B4-BE49-F238E27FC236}">
                <a16:creationId xmlns:a16="http://schemas.microsoft.com/office/drawing/2014/main" id="{58C61CE3-F0A1-4729-94FF-E0EBDC37E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5664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6A7413-62D9-4B97-B4EF-FF3CC7C44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71673"/>
            <a:ext cx="6387123" cy="4974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As a candidate: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5675-AE22-4767-9AF1-DB417CB5B921}"/>
              </a:ext>
            </a:extLst>
          </p:cNvPr>
          <p:cNvSpPr txBox="1"/>
          <p:nvPr/>
        </p:nvSpPr>
        <p:spPr>
          <a:xfrm>
            <a:off x="5655774" y="2015277"/>
            <a:ext cx="601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 want to Register so that I can see my Dashboard.</a:t>
            </a:r>
          </a:p>
          <a:p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FCC5E-A5CC-448A-AC7E-38604360345F}"/>
              </a:ext>
            </a:extLst>
          </p:cNvPr>
          <p:cNvSpPr/>
          <p:nvPr/>
        </p:nvSpPr>
        <p:spPr>
          <a:xfrm>
            <a:off x="5486187" y="2462990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Given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5284-DC17-47C2-8058-52CBCCED577A}"/>
              </a:ext>
            </a:extLst>
          </p:cNvPr>
          <p:cNvSpPr txBox="1"/>
          <p:nvPr/>
        </p:nvSpPr>
        <p:spPr>
          <a:xfrm>
            <a:off x="7244862" y="2848708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am registered to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DA2ED-87E0-415A-9944-F585B71C9969}"/>
              </a:ext>
            </a:extLst>
          </p:cNvPr>
          <p:cNvSpPr/>
          <p:nvPr/>
        </p:nvSpPr>
        <p:spPr>
          <a:xfrm>
            <a:off x="5486186" y="3231118"/>
            <a:ext cx="17586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C1F88-6955-4684-ACE5-B5FB4A00D270}"/>
              </a:ext>
            </a:extLst>
          </p:cNvPr>
          <p:cNvSpPr txBox="1"/>
          <p:nvPr/>
        </p:nvSpPr>
        <p:spPr>
          <a:xfrm>
            <a:off x="7244862" y="3615007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click login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D5826-306F-4DDF-B9FD-5822AF2B3EA6}"/>
              </a:ext>
            </a:extLst>
          </p:cNvPr>
          <p:cNvSpPr/>
          <p:nvPr/>
        </p:nvSpPr>
        <p:spPr>
          <a:xfrm>
            <a:off x="5486187" y="3968697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22FC7-E37B-4088-826F-573A57472527}"/>
              </a:ext>
            </a:extLst>
          </p:cNvPr>
          <p:cNvSpPr txBox="1"/>
          <p:nvPr/>
        </p:nvSpPr>
        <p:spPr>
          <a:xfrm>
            <a:off x="7244862" y="4354415"/>
            <a:ext cx="416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can see my dashboard with all job notifications and history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C237B6-66B2-4347-84EF-4168046E78F0}"/>
              </a:ext>
            </a:extLst>
          </p:cNvPr>
          <p:cNvSpPr txBox="1"/>
          <p:nvPr/>
        </p:nvSpPr>
        <p:spPr>
          <a:xfrm>
            <a:off x="3011366" y="2894819"/>
            <a:ext cx="6163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a candidate:</a:t>
            </a:r>
            <a:br>
              <a:rPr lang="en-US" dirty="0"/>
            </a:br>
            <a:endParaRPr lang="en-CA" dirty="0"/>
          </a:p>
        </p:txBody>
      </p:sp>
      <p:pic>
        <p:nvPicPr>
          <p:cNvPr id="19" name="Picture Placeholder 6" descr="Abstract multicolored glowing lights">
            <a:extLst>
              <a:ext uri="{FF2B5EF4-FFF2-40B4-BE49-F238E27FC236}">
                <a16:creationId xmlns:a16="http://schemas.microsoft.com/office/drawing/2014/main" id="{D7BC4BBB-2966-4424-95EF-AFEF86B9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64"/>
          <a:stretch/>
        </p:blipFill>
        <p:spPr>
          <a:xfrm>
            <a:off x="0" y="10"/>
            <a:ext cx="12182427" cy="685799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4D560A-0A79-4085-8D4B-8A593C019E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440" b="3426"/>
          <a:stretch/>
        </p:blipFill>
        <p:spPr>
          <a:xfrm rot="21270627">
            <a:off x="72639" y="1171674"/>
            <a:ext cx="5224332" cy="447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6156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multicolored glowing lights">
            <a:extLst>
              <a:ext uri="{FF2B5EF4-FFF2-40B4-BE49-F238E27FC236}">
                <a16:creationId xmlns:a16="http://schemas.microsoft.com/office/drawing/2014/main" id="{58C61CE3-F0A1-4729-94FF-E0EBDC37E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5664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6A7413-62D9-4B97-B4EF-FF3CC7C44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71673"/>
            <a:ext cx="6387123" cy="4974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As a candidate: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5675-AE22-4767-9AF1-DB417CB5B921}"/>
              </a:ext>
            </a:extLst>
          </p:cNvPr>
          <p:cNvSpPr txBox="1"/>
          <p:nvPr/>
        </p:nvSpPr>
        <p:spPr>
          <a:xfrm>
            <a:off x="5498944" y="1847323"/>
            <a:ext cx="624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view all the latest jobs so that I can apply without any hassle</a:t>
            </a:r>
          </a:p>
          <a:p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FCC5E-A5CC-448A-AC7E-38604360345F}"/>
              </a:ext>
            </a:extLst>
          </p:cNvPr>
          <p:cNvSpPr/>
          <p:nvPr/>
        </p:nvSpPr>
        <p:spPr>
          <a:xfrm>
            <a:off x="5486187" y="2462990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Given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5284-DC17-47C2-8058-52CBCCED577A}"/>
              </a:ext>
            </a:extLst>
          </p:cNvPr>
          <p:cNvSpPr txBox="1"/>
          <p:nvPr/>
        </p:nvSpPr>
        <p:spPr>
          <a:xfrm>
            <a:off x="7244862" y="2848708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am login to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DA2ED-87E0-415A-9944-F585B71C9969}"/>
              </a:ext>
            </a:extLst>
          </p:cNvPr>
          <p:cNvSpPr/>
          <p:nvPr/>
        </p:nvSpPr>
        <p:spPr>
          <a:xfrm>
            <a:off x="5486186" y="3231118"/>
            <a:ext cx="17586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C1F88-6955-4684-ACE5-B5FB4A00D270}"/>
              </a:ext>
            </a:extLst>
          </p:cNvPr>
          <p:cNvSpPr txBox="1"/>
          <p:nvPr/>
        </p:nvSpPr>
        <p:spPr>
          <a:xfrm>
            <a:off x="7244862" y="3615007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</a:t>
            </a:r>
            <a:r>
              <a:rPr lang="en-CA" dirty="0"/>
              <a:t> </a:t>
            </a:r>
            <a:r>
              <a:rPr lang="en-CA" dirty="0">
                <a:solidFill>
                  <a:schemeClr val="bg1"/>
                </a:solidFill>
              </a:rPr>
              <a:t>click on view jobs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D5826-306F-4DDF-B9FD-5822AF2B3EA6}"/>
              </a:ext>
            </a:extLst>
          </p:cNvPr>
          <p:cNvSpPr/>
          <p:nvPr/>
        </p:nvSpPr>
        <p:spPr>
          <a:xfrm>
            <a:off x="5486187" y="3968697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22FC7-E37B-4088-826F-573A57472527}"/>
              </a:ext>
            </a:extLst>
          </p:cNvPr>
          <p:cNvSpPr txBox="1"/>
          <p:nvPr/>
        </p:nvSpPr>
        <p:spPr>
          <a:xfrm>
            <a:off x="7244862" y="4354415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can see my all jobs related to skill</a:t>
            </a:r>
          </a:p>
        </p:txBody>
      </p:sp>
      <p:pic>
        <p:nvPicPr>
          <p:cNvPr id="19" name="Picture Placeholder 6" descr="Abstract multicolored glowing lights">
            <a:extLst>
              <a:ext uri="{FF2B5EF4-FFF2-40B4-BE49-F238E27FC236}">
                <a16:creationId xmlns:a16="http://schemas.microsoft.com/office/drawing/2014/main" id="{D7BC4BBB-2966-4424-95EF-AFEF86B9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64"/>
          <a:stretch/>
        </p:blipFill>
        <p:spPr>
          <a:xfrm>
            <a:off x="0" y="10"/>
            <a:ext cx="12182427" cy="685799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DC0168-7598-4EBD-9C67-24490B004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2" b="3970"/>
          <a:stretch/>
        </p:blipFill>
        <p:spPr>
          <a:xfrm rot="21364605">
            <a:off x="141912" y="1583983"/>
            <a:ext cx="5653454" cy="4062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7678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1FC552B-0524-446E-A2AA-A78F392A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5975"/>
          </a:xfrm>
        </p:spPr>
        <p:txBody>
          <a:bodyPr>
            <a:normAutofit/>
          </a:bodyPr>
          <a:lstStyle/>
          <a:p>
            <a:r>
              <a:rPr lang="en-US" sz="3200" dirty="0"/>
              <a:t>View Vacancy Page Code: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D4DBE-020A-4CD2-B82B-E3B8725E3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6" t="9486" r="20079" b="6238"/>
          <a:stretch/>
        </p:blipFill>
        <p:spPr>
          <a:xfrm>
            <a:off x="7696843" y="173648"/>
            <a:ext cx="4180832" cy="330517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A242C-DF62-4057-B568-77D0AEB43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3" t="9216" r="31700" b="7733"/>
          <a:stretch/>
        </p:blipFill>
        <p:spPr>
          <a:xfrm>
            <a:off x="7772400" y="3717131"/>
            <a:ext cx="3838575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55CD-C6CF-47F0-A930-11DD19C95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28" t="9688" b="5246"/>
          <a:stretch/>
        </p:blipFill>
        <p:spPr>
          <a:xfrm>
            <a:off x="314325" y="1285875"/>
            <a:ext cx="7154749" cy="428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655601-7C6B-4A29-9327-184D187CA732}"/>
              </a:ext>
            </a:extLst>
          </p:cNvPr>
          <p:cNvSpPr txBox="1"/>
          <p:nvPr/>
        </p:nvSpPr>
        <p:spPr>
          <a:xfrm>
            <a:off x="742951" y="60579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JobDetail.class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9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multicolored glowing lights">
            <a:extLst>
              <a:ext uri="{FF2B5EF4-FFF2-40B4-BE49-F238E27FC236}">
                <a16:creationId xmlns:a16="http://schemas.microsoft.com/office/drawing/2014/main" id="{58C61CE3-F0A1-4729-94FF-E0EBDC37E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5664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6A7413-62D9-4B97-B4EF-FF3CC7C44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71673"/>
            <a:ext cx="6387123" cy="4974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As a candidate: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5675-AE22-4767-9AF1-DB417CB5B921}"/>
              </a:ext>
            </a:extLst>
          </p:cNvPr>
          <p:cNvSpPr txBox="1"/>
          <p:nvPr/>
        </p:nvSpPr>
        <p:spPr>
          <a:xfrm>
            <a:off x="5498944" y="1847323"/>
            <a:ext cx="624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view applied jobs so that I can know the status of Applied Jobs..</a:t>
            </a:r>
          </a:p>
          <a:p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FCC5E-A5CC-448A-AC7E-38604360345F}"/>
              </a:ext>
            </a:extLst>
          </p:cNvPr>
          <p:cNvSpPr/>
          <p:nvPr/>
        </p:nvSpPr>
        <p:spPr>
          <a:xfrm>
            <a:off x="5486187" y="2462990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Given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5284-DC17-47C2-8058-52CBCCED577A}"/>
              </a:ext>
            </a:extLst>
          </p:cNvPr>
          <p:cNvSpPr txBox="1"/>
          <p:nvPr/>
        </p:nvSpPr>
        <p:spPr>
          <a:xfrm>
            <a:off x="7244862" y="2848708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am on my dashboard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DA2ED-87E0-415A-9944-F585B71C9969}"/>
              </a:ext>
            </a:extLst>
          </p:cNvPr>
          <p:cNvSpPr/>
          <p:nvPr/>
        </p:nvSpPr>
        <p:spPr>
          <a:xfrm>
            <a:off x="5486186" y="3231118"/>
            <a:ext cx="17586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C1F88-6955-4684-ACE5-B5FB4A00D270}"/>
              </a:ext>
            </a:extLst>
          </p:cNvPr>
          <p:cNvSpPr txBox="1"/>
          <p:nvPr/>
        </p:nvSpPr>
        <p:spPr>
          <a:xfrm>
            <a:off x="7244862" y="3615007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click on History of applied jobs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D5826-306F-4DDF-B9FD-5822AF2B3EA6}"/>
              </a:ext>
            </a:extLst>
          </p:cNvPr>
          <p:cNvSpPr/>
          <p:nvPr/>
        </p:nvSpPr>
        <p:spPr>
          <a:xfrm>
            <a:off x="5486187" y="3968697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22FC7-E37B-4088-826F-573A57472527}"/>
              </a:ext>
            </a:extLst>
          </p:cNvPr>
          <p:cNvSpPr txBox="1"/>
          <p:nvPr/>
        </p:nvSpPr>
        <p:spPr>
          <a:xfrm>
            <a:off x="7244862" y="4354415"/>
            <a:ext cx="416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see that jobs with their application status.</a:t>
            </a:r>
          </a:p>
        </p:txBody>
      </p:sp>
      <p:pic>
        <p:nvPicPr>
          <p:cNvPr id="19" name="Picture Placeholder 6" descr="Abstract multicolored glowing lights">
            <a:extLst>
              <a:ext uri="{FF2B5EF4-FFF2-40B4-BE49-F238E27FC236}">
                <a16:creationId xmlns:a16="http://schemas.microsoft.com/office/drawing/2014/main" id="{D7BC4BBB-2966-4424-95EF-AFEF86B9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64"/>
          <a:stretch/>
        </p:blipFill>
        <p:spPr>
          <a:xfrm>
            <a:off x="0" y="-42675"/>
            <a:ext cx="12182427" cy="685799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F91EC-A291-42CF-BDF6-568BB019A1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5" r="1132" b="4356"/>
          <a:stretch/>
        </p:blipFill>
        <p:spPr>
          <a:xfrm>
            <a:off x="107901" y="1786234"/>
            <a:ext cx="5708699" cy="402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720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multicolored glowing lights">
            <a:extLst>
              <a:ext uri="{FF2B5EF4-FFF2-40B4-BE49-F238E27FC236}">
                <a16:creationId xmlns:a16="http://schemas.microsoft.com/office/drawing/2014/main" id="{58C61CE3-F0A1-4729-94FF-E0EBDC37E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5664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6A7413-62D9-4B97-B4EF-FF3CC7C44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71673"/>
            <a:ext cx="6387123" cy="4974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As a candidate: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5675-AE22-4767-9AF1-DB417CB5B921}"/>
              </a:ext>
            </a:extLst>
          </p:cNvPr>
          <p:cNvSpPr txBox="1"/>
          <p:nvPr/>
        </p:nvSpPr>
        <p:spPr>
          <a:xfrm>
            <a:off x="5498944" y="1847323"/>
            <a:ext cx="624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Update my Profile so that I can  edit my information.</a:t>
            </a:r>
          </a:p>
          <a:p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FCC5E-A5CC-448A-AC7E-38604360345F}"/>
              </a:ext>
            </a:extLst>
          </p:cNvPr>
          <p:cNvSpPr/>
          <p:nvPr/>
        </p:nvSpPr>
        <p:spPr>
          <a:xfrm>
            <a:off x="5486187" y="2462990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Given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5284-DC17-47C2-8058-52CBCCED577A}"/>
              </a:ext>
            </a:extLst>
          </p:cNvPr>
          <p:cNvSpPr txBox="1"/>
          <p:nvPr/>
        </p:nvSpPr>
        <p:spPr>
          <a:xfrm>
            <a:off x="7244862" y="2848708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update my profile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DA2ED-87E0-415A-9944-F585B71C9969}"/>
              </a:ext>
            </a:extLst>
          </p:cNvPr>
          <p:cNvSpPr/>
          <p:nvPr/>
        </p:nvSpPr>
        <p:spPr>
          <a:xfrm>
            <a:off x="5486186" y="3231118"/>
            <a:ext cx="17586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C1F88-6955-4684-ACE5-B5FB4A00D270}"/>
              </a:ext>
            </a:extLst>
          </p:cNvPr>
          <p:cNvSpPr txBox="1"/>
          <p:nvPr/>
        </p:nvSpPr>
        <p:spPr>
          <a:xfrm>
            <a:off x="7244862" y="3615007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click on Profile icon on the top right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D5826-306F-4DDF-B9FD-5822AF2B3EA6}"/>
              </a:ext>
            </a:extLst>
          </p:cNvPr>
          <p:cNvSpPr/>
          <p:nvPr/>
        </p:nvSpPr>
        <p:spPr>
          <a:xfrm>
            <a:off x="5486187" y="3968697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22FC7-E37B-4088-826F-573A57472527}"/>
              </a:ext>
            </a:extLst>
          </p:cNvPr>
          <p:cNvSpPr txBox="1"/>
          <p:nvPr/>
        </p:nvSpPr>
        <p:spPr>
          <a:xfrm>
            <a:off x="7244862" y="4354415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can change any information related to me.</a:t>
            </a:r>
          </a:p>
        </p:txBody>
      </p:sp>
      <p:pic>
        <p:nvPicPr>
          <p:cNvPr id="19" name="Picture Placeholder 6" descr="Abstract multicolored glowing lights">
            <a:extLst>
              <a:ext uri="{FF2B5EF4-FFF2-40B4-BE49-F238E27FC236}">
                <a16:creationId xmlns:a16="http://schemas.microsoft.com/office/drawing/2014/main" id="{D7BC4BBB-2966-4424-95EF-AFEF86B9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64"/>
          <a:stretch/>
        </p:blipFill>
        <p:spPr>
          <a:xfrm>
            <a:off x="0" y="10"/>
            <a:ext cx="12182427" cy="685799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A65724-D9C6-489C-9F08-C5C8B626A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4" r="744" b="3864"/>
          <a:stretch/>
        </p:blipFill>
        <p:spPr>
          <a:xfrm>
            <a:off x="193998" y="1720265"/>
            <a:ext cx="5414020" cy="3789484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8248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multicolored glowing lights">
            <a:extLst>
              <a:ext uri="{FF2B5EF4-FFF2-40B4-BE49-F238E27FC236}">
                <a16:creationId xmlns:a16="http://schemas.microsoft.com/office/drawing/2014/main" id="{58C61CE3-F0A1-4729-94FF-E0EBDC37E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5664"/>
          <a:stretch/>
        </p:blipFill>
        <p:spPr>
          <a:xfrm>
            <a:off x="-1" y="10"/>
            <a:ext cx="12182427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6A7413-62D9-4B97-B4EF-FF3CC7C44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71673"/>
            <a:ext cx="6387123" cy="4974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As a candidate: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5675-AE22-4767-9AF1-DB417CB5B921}"/>
              </a:ext>
            </a:extLst>
          </p:cNvPr>
          <p:cNvSpPr txBox="1"/>
          <p:nvPr/>
        </p:nvSpPr>
        <p:spPr>
          <a:xfrm>
            <a:off x="5498944" y="1847323"/>
            <a:ext cx="624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add or Update my Education Detail so that I can  edit my academic information.</a:t>
            </a:r>
          </a:p>
          <a:p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FCC5E-A5CC-448A-AC7E-38604360345F}"/>
              </a:ext>
            </a:extLst>
          </p:cNvPr>
          <p:cNvSpPr/>
          <p:nvPr/>
        </p:nvSpPr>
        <p:spPr>
          <a:xfrm>
            <a:off x="5486187" y="2462990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Given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5284-DC17-47C2-8058-52CBCCED577A}"/>
              </a:ext>
            </a:extLst>
          </p:cNvPr>
          <p:cNvSpPr txBox="1"/>
          <p:nvPr/>
        </p:nvSpPr>
        <p:spPr>
          <a:xfrm>
            <a:off x="7244862" y="2848708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want to update my academic detail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DA2ED-87E0-415A-9944-F585B71C9969}"/>
              </a:ext>
            </a:extLst>
          </p:cNvPr>
          <p:cNvSpPr/>
          <p:nvPr/>
        </p:nvSpPr>
        <p:spPr>
          <a:xfrm>
            <a:off x="5486186" y="3231118"/>
            <a:ext cx="17586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C1F88-6955-4684-ACE5-B5FB4A00D270}"/>
              </a:ext>
            </a:extLst>
          </p:cNvPr>
          <p:cNvSpPr txBox="1"/>
          <p:nvPr/>
        </p:nvSpPr>
        <p:spPr>
          <a:xfrm>
            <a:off x="7244862" y="3615007"/>
            <a:ext cx="41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click on Education Form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D5826-306F-4DDF-B9FD-5822AF2B3EA6}"/>
              </a:ext>
            </a:extLst>
          </p:cNvPr>
          <p:cNvSpPr/>
          <p:nvPr/>
        </p:nvSpPr>
        <p:spPr>
          <a:xfrm>
            <a:off x="5486187" y="3968697"/>
            <a:ext cx="148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Then</a:t>
            </a:r>
            <a:r>
              <a:rPr lang="en-US" sz="5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22FC7-E37B-4088-826F-573A57472527}"/>
              </a:ext>
            </a:extLst>
          </p:cNvPr>
          <p:cNvSpPr txBox="1"/>
          <p:nvPr/>
        </p:nvSpPr>
        <p:spPr>
          <a:xfrm>
            <a:off x="7244862" y="4354415"/>
            <a:ext cx="416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I can add education detail if not added or update it if already added.</a:t>
            </a:r>
          </a:p>
        </p:txBody>
      </p:sp>
      <p:pic>
        <p:nvPicPr>
          <p:cNvPr id="19" name="Picture Placeholder 6" descr="Abstract multicolored glowing lights">
            <a:extLst>
              <a:ext uri="{FF2B5EF4-FFF2-40B4-BE49-F238E27FC236}">
                <a16:creationId xmlns:a16="http://schemas.microsoft.com/office/drawing/2014/main" id="{D7BC4BBB-2966-4424-95EF-AFEF86B9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64"/>
          <a:stretch/>
        </p:blipFill>
        <p:spPr>
          <a:xfrm>
            <a:off x="0" y="10"/>
            <a:ext cx="12182427" cy="685799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AC71F-8DAE-4E85-BF9B-7DBA5AD4E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19" r="931" b="4322"/>
          <a:stretch/>
        </p:blipFill>
        <p:spPr>
          <a:xfrm rot="21277701">
            <a:off x="150232" y="1245503"/>
            <a:ext cx="5706316" cy="4393531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691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-Theme-Flow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Flow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 PRESENTATION" id="{0704AB8F-6471-43EE-9160-5DF446F75248}" vid="{E114BEE9-A6F0-43F7-90DC-D109E9E024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951</Words>
  <Application>Microsoft Office PowerPoint</Application>
  <PresentationFormat>Widescreen</PresentationFormat>
  <Paragraphs>264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Garamond</vt:lpstr>
      <vt:lpstr>Wingdings</vt:lpstr>
      <vt:lpstr>Office Theme</vt:lpstr>
      <vt:lpstr>CAMPUS RECRUITMENT SYSTEM</vt:lpstr>
      <vt:lpstr>Features</vt:lpstr>
      <vt:lpstr>GOAL OF THis SPRINT:</vt:lpstr>
      <vt:lpstr>As a candidate: </vt:lpstr>
      <vt:lpstr>As a candidate: </vt:lpstr>
      <vt:lpstr>View Vacancy Page Code:</vt:lpstr>
      <vt:lpstr>As a candidate: </vt:lpstr>
      <vt:lpstr>As a candidate: </vt:lpstr>
      <vt:lpstr>As a candidate: </vt:lpstr>
      <vt:lpstr>Update Education:</vt:lpstr>
      <vt:lpstr>As aN ADMIN: </vt:lpstr>
      <vt:lpstr>As aN admin: </vt:lpstr>
      <vt:lpstr>As aN admin: </vt:lpstr>
      <vt:lpstr>View users:</vt:lpstr>
      <vt:lpstr>Timeline</vt:lpstr>
      <vt:lpstr>PowerPoint Presentation</vt:lpstr>
      <vt:lpstr>Class diagram:</vt:lpstr>
      <vt:lpstr>Major item that went well</vt:lpstr>
      <vt:lpstr>Changes made:</vt:lpstr>
      <vt:lpstr>Further improvement: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RECRUITMENT SYSTEM</dc:title>
  <dc:creator>gurneet kaur</dc:creator>
  <cp:lastModifiedBy>Anshuman Babbar</cp:lastModifiedBy>
  <cp:revision>4</cp:revision>
  <dcterms:created xsi:type="dcterms:W3CDTF">2020-12-02T18:03:09Z</dcterms:created>
  <dcterms:modified xsi:type="dcterms:W3CDTF">2020-12-02T19:29:00Z</dcterms:modified>
</cp:coreProperties>
</file>